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  <p:sldMasterId id="2147484057" r:id="rId2"/>
  </p:sldMasterIdLst>
  <p:notesMasterIdLst>
    <p:notesMasterId r:id="rId20"/>
  </p:notesMasterIdLst>
  <p:handoutMasterIdLst>
    <p:handoutMasterId r:id="rId21"/>
  </p:handoutMasterIdLst>
  <p:sldIdLst>
    <p:sldId id="812" r:id="rId3"/>
    <p:sldId id="786" r:id="rId4"/>
    <p:sldId id="791" r:id="rId5"/>
    <p:sldId id="908" r:id="rId6"/>
    <p:sldId id="910" r:id="rId7"/>
    <p:sldId id="913" r:id="rId8"/>
    <p:sldId id="923" r:id="rId9"/>
    <p:sldId id="914" r:id="rId10"/>
    <p:sldId id="915" r:id="rId11"/>
    <p:sldId id="917" r:id="rId12"/>
    <p:sldId id="916" r:id="rId13"/>
    <p:sldId id="918" r:id="rId14"/>
    <p:sldId id="919" r:id="rId15"/>
    <p:sldId id="921" r:id="rId16"/>
    <p:sldId id="924" r:id="rId17"/>
    <p:sldId id="883" r:id="rId18"/>
    <p:sldId id="925" r:id="rId19"/>
  </p:sldIdLst>
  <p:sldSz cx="9144000" cy="6858000" type="screen4x3"/>
  <p:notesSz cx="7010400" cy="9296400"/>
  <p:defaultTextStyle>
    <a:defPPr>
      <a:defRPr lang="en-US"/>
    </a:defPPr>
    <a:lvl1pPr algn="ctr" rtl="0" eaLnBrk="0" fontAlgn="base" hangingPunct="0">
      <a:lnSpc>
        <a:spcPct val="90000"/>
      </a:lnSpc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ctr" rtl="0" eaLnBrk="0" fontAlgn="base" hangingPunct="0">
      <a:lnSpc>
        <a:spcPct val="90000"/>
      </a:lnSpc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ctr" rtl="0" eaLnBrk="0" fontAlgn="base" hangingPunct="0">
      <a:lnSpc>
        <a:spcPct val="90000"/>
      </a:lnSpc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ctr" rtl="0" eaLnBrk="0" fontAlgn="base" hangingPunct="0">
      <a:lnSpc>
        <a:spcPct val="90000"/>
      </a:lnSpc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ctr" rtl="0" eaLnBrk="0" fontAlgn="base" hangingPunct="0">
      <a:lnSpc>
        <a:spcPct val="90000"/>
      </a:lnSpc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ane Gibbons" initials="JG" lastIdx="12" clrIdx="0"/>
  <p:cmAuthor id="1" name="Rodrigo Floriano" initials="RF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C0C4"/>
    <a:srgbClr val="678DC5"/>
    <a:srgbClr val="3E67A4"/>
    <a:srgbClr val="3E8DC5"/>
    <a:srgbClr val="5F5F65"/>
    <a:srgbClr val="7E7E86"/>
    <a:srgbClr val="FFFFFF"/>
    <a:srgbClr val="8E8E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39" autoAdjust="0"/>
    <p:restoredTop sz="89277" autoAdjust="0"/>
  </p:normalViewPr>
  <p:slideViewPr>
    <p:cSldViewPr snapToGrid="0">
      <p:cViewPr varScale="1">
        <p:scale>
          <a:sx n="98" d="100"/>
          <a:sy n="98" d="100"/>
        </p:scale>
        <p:origin x="18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022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commentAuthors" Target="commentAuthor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1.xml"/><Relationship Id="rId13" Type="http://schemas.openxmlformats.org/officeDocument/2006/relationships/slide" Target="slides/slide16.xml"/><Relationship Id="rId3" Type="http://schemas.openxmlformats.org/officeDocument/2006/relationships/slide" Target="slides/slide6.xml"/><Relationship Id="rId7" Type="http://schemas.openxmlformats.org/officeDocument/2006/relationships/slide" Target="slides/slide10.xml"/><Relationship Id="rId12" Type="http://schemas.openxmlformats.org/officeDocument/2006/relationships/slide" Target="slides/slide15.xml"/><Relationship Id="rId2" Type="http://schemas.openxmlformats.org/officeDocument/2006/relationships/slide" Target="slides/slide5.xml"/><Relationship Id="rId1" Type="http://schemas.openxmlformats.org/officeDocument/2006/relationships/slide" Target="slides/slide4.xml"/><Relationship Id="rId6" Type="http://schemas.openxmlformats.org/officeDocument/2006/relationships/slide" Target="slides/slide9.xml"/><Relationship Id="rId11" Type="http://schemas.openxmlformats.org/officeDocument/2006/relationships/slide" Target="slides/slide14.xml"/><Relationship Id="rId5" Type="http://schemas.openxmlformats.org/officeDocument/2006/relationships/slide" Target="slides/slide8.xml"/><Relationship Id="rId10" Type="http://schemas.openxmlformats.org/officeDocument/2006/relationships/slide" Target="slides/slide13.xml"/><Relationship Id="rId4" Type="http://schemas.openxmlformats.org/officeDocument/2006/relationships/slide" Target="slides/slide7.xml"/><Relationship Id="rId9" Type="http://schemas.openxmlformats.org/officeDocument/2006/relationships/slide" Target="slides/slide12.xml"/><Relationship Id="rId14" Type="http://schemas.openxmlformats.org/officeDocument/2006/relationships/slide" Target="slides/slide1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1"/>
          <p:cNvSpPr>
            <a:spLocks noChangeArrowheads="1"/>
          </p:cNvSpPr>
          <p:nvPr/>
        </p:nvSpPr>
        <p:spPr bwMode="auto">
          <a:xfrm>
            <a:off x="6249988" y="8609013"/>
            <a:ext cx="44926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3" name="Rectangle 12"/>
          <p:cNvSpPr>
            <a:spLocks noChangeArrowheads="1"/>
          </p:cNvSpPr>
          <p:nvPr/>
        </p:nvSpPr>
        <p:spPr bwMode="auto">
          <a:xfrm>
            <a:off x="57150" y="8785225"/>
            <a:ext cx="2619375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667" tIns="50185" rIns="95667" bIns="50185">
            <a:spAutoFit/>
          </a:bodyPr>
          <a:lstStyle/>
          <a:p>
            <a:pPr algn="l" defTabSz="611188">
              <a:lnSpc>
                <a:spcPct val="100000"/>
              </a:lnSpc>
              <a:tabLst>
                <a:tab pos="2387600" algn="l"/>
                <a:tab pos="4830763" algn="l"/>
              </a:tabLst>
            </a:pPr>
            <a:r>
              <a:rPr lang="en-US" sz="800"/>
              <a:t>© 2006, Cisco Systems, Inc. All rights reserved.</a:t>
            </a:r>
          </a:p>
          <a:p>
            <a:pPr algn="l" defTabSz="611188">
              <a:lnSpc>
                <a:spcPct val="100000"/>
              </a:lnSpc>
              <a:tabLst>
                <a:tab pos="2387600" algn="l"/>
                <a:tab pos="4830763" algn="l"/>
              </a:tabLst>
            </a:pPr>
            <a:r>
              <a:rPr lang="en-US" sz="800"/>
              <a:t>Presentation_ID.scr</a:t>
            </a:r>
          </a:p>
        </p:txBody>
      </p:sp>
      <p:sp>
        <p:nvSpPr>
          <p:cNvPr id="5124" name="Line 13"/>
          <p:cNvSpPr>
            <a:spLocks noChangeShapeType="1"/>
          </p:cNvSpPr>
          <p:nvPr/>
        </p:nvSpPr>
        <p:spPr bwMode="auto">
          <a:xfrm>
            <a:off x="152400" y="8799513"/>
            <a:ext cx="66532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5" name="Rectangle 14"/>
          <p:cNvSpPr>
            <a:spLocks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9" tIns="0" rIns="18819" bIns="0" anchor="b"/>
          <a:lstStyle/>
          <a:p>
            <a:pPr algn="r" defTabSz="903288">
              <a:lnSpc>
                <a:spcPct val="100000"/>
              </a:lnSpc>
            </a:pPr>
            <a:fld id="{22244E67-557B-7741-B9F5-F61AA18495DF}" type="slidenum">
              <a:rPr lang="en-US" sz="800"/>
              <a:pPr algn="r" defTabSz="903288">
                <a:lnSpc>
                  <a:spcPct val="100000"/>
                </a:lnSpc>
              </a:pPr>
              <a:t>‹#›</a:t>
            </a:fld>
            <a:endParaRPr lang="en-US" sz="800"/>
          </a:p>
        </p:txBody>
      </p:sp>
    </p:spTree>
    <p:extLst>
      <p:ext uri="{BB962C8B-B14F-4D97-AF65-F5344CB8AC3E}">
        <p14:creationId xmlns:p14="http://schemas.microsoft.com/office/powerpoint/2010/main" val="21810151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8"/>
          <p:cNvSpPr>
            <a:spLocks noChangeArrowheads="1"/>
          </p:cNvSpPr>
          <p:nvPr/>
        </p:nvSpPr>
        <p:spPr bwMode="auto">
          <a:xfrm>
            <a:off x="6249988" y="8609013"/>
            <a:ext cx="44926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7" name="Rectangle 9"/>
          <p:cNvSpPr>
            <a:spLocks noChangeArrowheads="1"/>
          </p:cNvSpPr>
          <p:nvPr/>
        </p:nvSpPr>
        <p:spPr bwMode="auto">
          <a:xfrm>
            <a:off x="57150" y="8785225"/>
            <a:ext cx="2619375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667" tIns="50185" rIns="95667" bIns="50185">
            <a:spAutoFit/>
          </a:bodyPr>
          <a:lstStyle/>
          <a:p>
            <a:pPr algn="l" defTabSz="611188">
              <a:lnSpc>
                <a:spcPct val="100000"/>
              </a:lnSpc>
              <a:tabLst>
                <a:tab pos="2387600" algn="l"/>
                <a:tab pos="4830763" algn="l"/>
              </a:tabLst>
            </a:pPr>
            <a:r>
              <a:rPr lang="en-US" sz="800"/>
              <a:t>© 2006, Cisco Systems, Inc. All rights reserved.</a:t>
            </a:r>
          </a:p>
          <a:p>
            <a:pPr algn="l" defTabSz="611188">
              <a:lnSpc>
                <a:spcPct val="100000"/>
              </a:lnSpc>
              <a:tabLst>
                <a:tab pos="2387600" algn="l"/>
                <a:tab pos="4830763" algn="l"/>
              </a:tabLst>
            </a:pPr>
            <a:r>
              <a:rPr lang="en-US" sz="800"/>
              <a:t>Presentation_ID.scr</a:t>
            </a:r>
          </a:p>
        </p:txBody>
      </p:sp>
      <p:sp>
        <p:nvSpPr>
          <p:cNvPr id="6148" name="Line 10"/>
          <p:cNvSpPr>
            <a:spLocks noChangeShapeType="1"/>
          </p:cNvSpPr>
          <p:nvPr/>
        </p:nvSpPr>
        <p:spPr bwMode="auto">
          <a:xfrm>
            <a:off x="152400" y="8799513"/>
            <a:ext cx="66532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307" name="Rectangle 1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819" tIns="0" rIns="18819" bIns="0" numCol="1" anchor="b" anchorCtr="0" compatLnSpc="1">
            <a:prstTxWarp prst="textNoShape">
              <a:avLst/>
            </a:prstTxWarp>
          </a:bodyPr>
          <a:lstStyle>
            <a:lvl1pPr algn="r" defTabSz="903288">
              <a:lnSpc>
                <a:spcPct val="100000"/>
              </a:lnSpc>
              <a:defRPr sz="800" smtClean="0">
                <a:cs typeface="+mn-cs"/>
              </a:defRPr>
            </a:lvl1pPr>
          </a:lstStyle>
          <a:p>
            <a:pPr>
              <a:defRPr/>
            </a:pPr>
            <a:fld id="{F4CE0E46-7F05-B940-8356-5580BE265E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150" name="Rectangle 1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73125" y="244475"/>
            <a:ext cx="5321300" cy="39909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83309" name="Rectangle 1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68350" y="4378325"/>
            <a:ext cx="5468938" cy="425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67" tIns="50185" rIns="95667" bIns="501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Body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26460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12713" indent="-112713" algn="l" defTabSz="1020763" rtl="0" eaLnBrk="0" fontAlgn="base" hangingPunct="0">
      <a:lnSpc>
        <a:spcPct val="90000"/>
      </a:lnSpc>
      <a:spcBef>
        <a:spcPct val="50000"/>
      </a:spcBef>
      <a:spcAft>
        <a:spcPct val="0"/>
      </a:spcAft>
      <a:buSzPct val="100000"/>
      <a:buChar char="•"/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82600" indent="-120650" algn="l" defTabSz="1020763" rtl="0" eaLnBrk="0" fontAlgn="base" hangingPunct="0">
      <a:lnSpc>
        <a:spcPct val="90000"/>
      </a:lnSpc>
      <a:spcBef>
        <a:spcPct val="35000"/>
      </a:spcBef>
      <a:spcAft>
        <a:spcPct val="0"/>
      </a:spcAft>
      <a:buSzPct val="100000"/>
      <a:buChar char="•"/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66788" algn="l" defTabSz="1020763" rtl="0" eaLnBrk="0" fontAlgn="base" hangingPunct="0">
      <a:lnSpc>
        <a:spcPct val="90000"/>
      </a:lnSpc>
      <a:spcBef>
        <a:spcPct val="35000"/>
      </a:spcBef>
      <a:spcAft>
        <a:spcPct val="0"/>
      </a:spcAft>
      <a:buSzPct val="100000"/>
      <a:buChar char="•"/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449388" algn="l" defTabSz="1020763" rtl="0" eaLnBrk="0" fontAlgn="base" hangingPunct="0">
      <a:lnSpc>
        <a:spcPct val="90000"/>
      </a:lnSpc>
      <a:spcBef>
        <a:spcPct val="35000"/>
      </a:spcBef>
      <a:spcAft>
        <a:spcPct val="0"/>
      </a:spcAft>
      <a:buSzPct val="100000"/>
      <a:buChar char="•"/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931988" algn="l" defTabSz="1020763" rtl="0" eaLnBrk="0" fontAlgn="base" hangingPunct="0">
      <a:lnSpc>
        <a:spcPct val="90000"/>
      </a:lnSpc>
      <a:spcBef>
        <a:spcPct val="35000"/>
      </a:spcBef>
      <a:spcAft>
        <a:spcPct val="0"/>
      </a:spcAft>
      <a:buSzPct val="100000"/>
      <a:buChar char="•"/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D9030C1-C977-B14B-8EB7-BA2B30FCDB63}" type="slidenum">
              <a:rPr lang="en-US" sz="800"/>
              <a:pPr/>
              <a:t>1</a:t>
            </a:fld>
            <a:endParaRPr lang="en-US" sz="800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4813" y="4378325"/>
            <a:ext cx="6121400" cy="42529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endParaRPr lang="en-GB" b="0" dirty="0"/>
          </a:p>
        </p:txBody>
      </p:sp>
    </p:spTree>
    <p:extLst>
      <p:ext uri="{BB962C8B-B14F-4D97-AF65-F5344CB8AC3E}">
        <p14:creationId xmlns:p14="http://schemas.microsoft.com/office/powerpoint/2010/main" val="33972705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>
                <a:solidFill>
                  <a:srgbClr val="000000"/>
                </a:solidFill>
              </a:rPr>
              <a:pPr/>
              <a:t>10</a:t>
            </a:fld>
            <a:endParaRPr lang="en-US" sz="800">
              <a:solidFill>
                <a:srgbClr val="000000"/>
              </a:solidFill>
            </a:endParaRP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95217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>
                <a:solidFill>
                  <a:srgbClr val="000000"/>
                </a:solidFill>
              </a:rPr>
              <a:pPr/>
              <a:t>11</a:t>
            </a:fld>
            <a:endParaRPr lang="en-US" sz="800">
              <a:solidFill>
                <a:srgbClr val="000000"/>
              </a:solidFill>
            </a:endParaRP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34247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>
                <a:solidFill>
                  <a:srgbClr val="000000"/>
                </a:solidFill>
              </a:rPr>
              <a:pPr/>
              <a:t>12</a:t>
            </a:fld>
            <a:endParaRPr lang="en-US" sz="800">
              <a:solidFill>
                <a:srgbClr val="000000"/>
              </a:solidFill>
            </a:endParaRP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05825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>
                <a:solidFill>
                  <a:srgbClr val="000000"/>
                </a:solidFill>
              </a:rPr>
              <a:pPr/>
              <a:t>13</a:t>
            </a:fld>
            <a:endParaRPr lang="en-US" sz="800">
              <a:solidFill>
                <a:srgbClr val="000000"/>
              </a:solidFill>
            </a:endParaRP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03945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>
                <a:solidFill>
                  <a:srgbClr val="000000"/>
                </a:solidFill>
              </a:rPr>
              <a:pPr/>
              <a:t>14</a:t>
            </a:fld>
            <a:endParaRPr lang="en-US" sz="800">
              <a:solidFill>
                <a:srgbClr val="000000"/>
              </a:solidFill>
            </a:endParaRP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6348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>
                <a:solidFill>
                  <a:srgbClr val="000000"/>
                </a:solidFill>
              </a:rPr>
              <a:pPr/>
              <a:t>15</a:t>
            </a:fld>
            <a:endParaRPr lang="en-US" sz="800">
              <a:solidFill>
                <a:srgbClr val="000000"/>
              </a:solidFill>
            </a:endParaRP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39647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16</a:t>
            </a:fld>
            <a:endParaRPr lang="en-US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08289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17</a:t>
            </a:fld>
            <a:endParaRPr lang="en-US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3868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1"/>
          <p:cNvSpPr txBox="1">
            <a:spLocks noGrp="1"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9" tIns="0" rIns="18819" bIns="0" anchor="b"/>
          <a:lstStyle>
            <a:lvl1pPr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7C839C26-801B-42B6-A101-60F37FE2B0A8}" type="slidenum">
              <a:rPr lang="en-US" sz="800" b="0"/>
              <a:pPr algn="r"/>
              <a:t>2</a:t>
            </a:fld>
            <a:endParaRPr lang="en-US" sz="800" b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38055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02A389-8690-465F-BB28-DC61C90E42E7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4813" y="4378325"/>
            <a:ext cx="6121400" cy="4252913"/>
          </a:xfrm>
          <a:noFill/>
          <a:ln/>
        </p:spPr>
        <p:txBody>
          <a:bodyPr/>
          <a:lstStyle/>
          <a:p>
            <a:pPr>
              <a:buFontTx/>
              <a:buNone/>
            </a:pPr>
            <a:endParaRPr lang="en-GB" b="0" dirty="0"/>
          </a:p>
        </p:txBody>
      </p:sp>
    </p:spTree>
    <p:extLst>
      <p:ext uri="{BB962C8B-B14F-4D97-AF65-F5344CB8AC3E}">
        <p14:creationId xmlns:p14="http://schemas.microsoft.com/office/powerpoint/2010/main" val="28677331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>
                <a:solidFill>
                  <a:srgbClr val="000000"/>
                </a:solidFill>
              </a:rPr>
              <a:pPr/>
              <a:t>4</a:t>
            </a:fld>
            <a:endParaRPr lang="en-US" sz="800">
              <a:solidFill>
                <a:srgbClr val="000000"/>
              </a:solidFill>
            </a:endParaRP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69650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>
                <a:solidFill>
                  <a:srgbClr val="000000"/>
                </a:solidFill>
              </a:rPr>
              <a:pPr/>
              <a:t>5</a:t>
            </a:fld>
            <a:endParaRPr lang="en-US" sz="800">
              <a:solidFill>
                <a:srgbClr val="000000"/>
              </a:solidFill>
            </a:endParaRP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2981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>
                <a:solidFill>
                  <a:srgbClr val="000000"/>
                </a:solidFill>
              </a:rPr>
              <a:pPr/>
              <a:t>6</a:t>
            </a:fld>
            <a:endParaRPr lang="en-US" sz="800">
              <a:solidFill>
                <a:srgbClr val="000000"/>
              </a:solidFill>
            </a:endParaRP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659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>
                <a:solidFill>
                  <a:srgbClr val="000000"/>
                </a:solidFill>
              </a:rPr>
              <a:pPr/>
              <a:t>7</a:t>
            </a:fld>
            <a:endParaRPr lang="en-US" sz="800">
              <a:solidFill>
                <a:srgbClr val="000000"/>
              </a:solidFill>
            </a:endParaRP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3.1</a:t>
            </a:r>
            <a:r>
              <a:rPr lang="en-US" sz="1200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–</a:t>
            </a:r>
            <a:r>
              <a:rPr lang="en-US" sz="1200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900" dirty="0"/>
              <a:t>Introduction</a:t>
            </a:r>
            <a:r>
              <a:rPr lang="en-US" sz="900" baseline="0" dirty="0"/>
              <a:t> to the Cisco </a:t>
            </a:r>
            <a:r>
              <a:rPr lang="en-US" sz="900" baseline="0" dirty="0" err="1"/>
              <a:t>IoT</a:t>
            </a:r>
            <a:r>
              <a:rPr lang="en-US" sz="900" baseline="0" dirty="0"/>
              <a:t> System</a:t>
            </a:r>
            <a:endParaRPr lang="en-US" sz="900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3.1.4 –</a:t>
            </a:r>
            <a:r>
              <a:rPr lang="en-US" baseline="0" dirty="0">
                <a:latin typeface="Arial" charset="0"/>
              </a:rPr>
              <a:t> </a:t>
            </a:r>
            <a:r>
              <a:rPr lang="en-US" dirty="0"/>
              <a:t>The Fog Computing</a:t>
            </a:r>
            <a:r>
              <a:rPr lang="en-US" baseline="0" dirty="0"/>
              <a:t> Pillar (Cont.)</a:t>
            </a:r>
            <a:endParaRPr lang="en-US" dirty="0"/>
          </a:p>
          <a:p>
            <a:pPr>
              <a:lnSpc>
                <a:spcPct val="80000"/>
              </a:lnSpc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3029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>
                <a:solidFill>
                  <a:srgbClr val="000000"/>
                </a:solidFill>
              </a:rPr>
              <a:pPr/>
              <a:t>8</a:t>
            </a:fld>
            <a:endParaRPr lang="en-US" sz="800">
              <a:solidFill>
                <a:srgbClr val="000000"/>
              </a:solidFill>
            </a:endParaRP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3.1</a:t>
            </a:r>
            <a:r>
              <a:rPr lang="en-US" sz="1200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–</a:t>
            </a:r>
            <a:r>
              <a:rPr lang="en-US" sz="1200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900" dirty="0"/>
              <a:t>Introduction</a:t>
            </a:r>
            <a:r>
              <a:rPr lang="en-US" sz="900" baseline="0" dirty="0"/>
              <a:t> to the Cisco </a:t>
            </a:r>
            <a:r>
              <a:rPr lang="en-US" sz="900" baseline="0" dirty="0" err="1"/>
              <a:t>IoT</a:t>
            </a:r>
            <a:r>
              <a:rPr lang="en-US" sz="900" baseline="0" dirty="0"/>
              <a:t> System</a:t>
            </a:r>
            <a:endParaRPr lang="en-US" sz="900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3.1.5 –</a:t>
            </a:r>
            <a:r>
              <a:rPr lang="en-US" baseline="0" dirty="0">
                <a:latin typeface="Arial" charset="0"/>
              </a:rPr>
              <a:t> </a:t>
            </a:r>
            <a:r>
              <a:rPr lang="en-US" dirty="0"/>
              <a:t>Other Cisco </a:t>
            </a:r>
            <a:r>
              <a:rPr lang="en-US" dirty="0" err="1"/>
              <a:t>IoT</a:t>
            </a:r>
            <a:r>
              <a:rPr lang="en-US" dirty="0"/>
              <a:t> System Pillars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4364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>
                <a:solidFill>
                  <a:srgbClr val="000000"/>
                </a:solidFill>
              </a:rPr>
              <a:pPr/>
              <a:t>9</a:t>
            </a:fld>
            <a:endParaRPr lang="en-US" sz="800">
              <a:solidFill>
                <a:srgbClr val="000000"/>
              </a:solidFill>
            </a:endParaRP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67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Pt_CoverArt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93888"/>
            <a:ext cx="9140825" cy="244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498975" y="6670675"/>
            <a:ext cx="2347913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24" tIns="41061" rIns="82124" bIns="41061" anchor="b" anchorCtr="1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700">
                <a:solidFill>
                  <a:srgbClr val="D3D3D3"/>
                </a:solidFill>
              </a:rPr>
              <a:t>© 2007 – 2010, Cisco Systems, Inc. All rights reserved.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7123113" y="6672263"/>
            <a:ext cx="650875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700">
                <a:solidFill>
                  <a:srgbClr val="D3D3D3"/>
                </a:solidFill>
              </a:rPr>
              <a:t>Cisco Public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93675" y="6562725"/>
            <a:ext cx="962025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124" tIns="41061" rIns="82124" bIns="41061" anchor="b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700">
                <a:solidFill>
                  <a:srgbClr val="D3D3D3"/>
                </a:solidFill>
              </a:rPr>
              <a:t>ITE PC v4.1</a:t>
            </a:r>
          </a:p>
          <a:p>
            <a:pPr algn="l" defTabSz="814388">
              <a:lnSpc>
                <a:spcPct val="100000"/>
              </a:lnSpc>
            </a:pPr>
            <a:r>
              <a:rPr lang="en-US" sz="700">
                <a:solidFill>
                  <a:srgbClr val="D3D3D3"/>
                </a:solidFill>
              </a:rPr>
              <a:t>Chapter 1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8596313" y="6626225"/>
            <a:ext cx="320675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C7FBAF0-BCF5-8741-945F-3C6763791038}" type="slidenum">
              <a:rPr lang="en-US" sz="1000">
                <a:solidFill>
                  <a:srgbClr val="D3D3D3"/>
                </a:solidFill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1000">
              <a:solidFill>
                <a:srgbClr val="D3D3D3"/>
              </a:solidFill>
            </a:endParaRPr>
          </a:p>
        </p:txBody>
      </p:sp>
      <p:pic>
        <p:nvPicPr>
          <p:cNvPr id="9" name="Picture 9" descr="Cisco_NewLogo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3225" y="5940425"/>
            <a:ext cx="3354388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 descr="Cisc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63" y="119063"/>
            <a:ext cx="1171575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90247" name="Rectangle 7"/>
          <p:cNvSpPr>
            <a:spLocks noGrp="1" noChangeArrowheads="1"/>
          </p:cNvSpPr>
          <p:nvPr>
            <p:ph type="ctrTitle"/>
          </p:nvPr>
        </p:nvSpPr>
        <p:spPr bwMode="white">
          <a:xfrm>
            <a:off x="311150" y="2671763"/>
            <a:ext cx="3768725" cy="830262"/>
          </a:xfrm>
          <a:ln/>
        </p:spPr>
        <p:txBody>
          <a:bodyPr anchor="ctr"/>
          <a:lstStyle>
            <a:lvl1pPr>
              <a:defRPr sz="30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90248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311150" y="4672013"/>
            <a:ext cx="4103688" cy="658812"/>
          </a:xfrm>
          <a:ln/>
        </p:spPr>
        <p:txBody>
          <a:bodyPr/>
          <a:lstStyle>
            <a:lvl1pPr marL="0" indent="0">
              <a:lnSpc>
                <a:spcPct val="90000"/>
              </a:lnSpc>
              <a:buFont typeface="Wingdings" pitchFamily="2" charset="2"/>
              <a:buNone/>
              <a:defRPr sz="2000" b="1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854027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87525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5925" y="798513"/>
            <a:ext cx="2035175" cy="47879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5638" y="798513"/>
            <a:ext cx="5957887" cy="47879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67663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638" y="798513"/>
            <a:ext cx="8145462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55638" y="2014538"/>
            <a:ext cx="7940675" cy="3571875"/>
          </a:xfrm>
        </p:spPr>
        <p:txBody>
          <a:bodyPr/>
          <a:lstStyle/>
          <a:p>
            <a:pPr lvl="0"/>
            <a:r>
              <a:rPr lang="en-US" noProof="0"/>
              <a:t>Click icon to add table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697481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2/26/2019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kumimoji="0" lang="en-US">
              <a:solidFill>
                <a:schemeClr val="accent1">
                  <a:tint val="20000"/>
                </a:schemeClr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2/26/2019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2/26/2019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2/26/2019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2/26/2019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2/26/2019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2/26/2019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638" y="702293"/>
            <a:ext cx="8145462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5638" y="1687390"/>
            <a:ext cx="7940675" cy="4720787"/>
          </a:xfrm>
        </p:spPr>
        <p:txBody>
          <a:bodyPr/>
          <a:lstStyle>
            <a:lvl2pPr marL="457200" indent="-228600">
              <a:buFont typeface="Arial" panose="020B0604020202020204" pitchFamily="34" charset="0"/>
              <a:buChar char="•"/>
              <a:defRPr/>
            </a:lvl2pPr>
            <a:lvl3pPr marL="914400" indent="-225425">
              <a:buSzPct val="75000"/>
              <a:buFont typeface="Courier New" panose="02070309020205020404" pitchFamily="49" charset="0"/>
              <a:buChar char="o"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9755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2/26/2019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2/26/2019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2/26/2019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2/26/2019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1150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5638" y="2014538"/>
            <a:ext cx="3894137" cy="3571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2175" y="2014538"/>
            <a:ext cx="3894138" cy="3571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38947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00279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88369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4858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74995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1901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55638" y="798513"/>
            <a:ext cx="814546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82124" tIns="41061" rIns="82124" bIns="41061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Slide Title</a:t>
            </a:r>
          </a:p>
        </p:txBody>
      </p:sp>
      <p:sp>
        <p:nvSpPr>
          <p:cNvPr id="1027" name="Rectangle 4"/>
          <p:cNvSpPr>
            <a:spLocks noChangeArrowheads="1"/>
          </p:cNvSpPr>
          <p:nvPr/>
        </p:nvSpPr>
        <p:spPr bwMode="auto">
          <a:xfrm>
            <a:off x="193675" y="6562725"/>
            <a:ext cx="962025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124" tIns="41061" rIns="82124" bIns="41061" anchor="b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700">
                <a:solidFill>
                  <a:srgbClr val="D3D3D3"/>
                </a:solidFill>
              </a:rPr>
              <a:t>ITE PC v4.1</a:t>
            </a:r>
          </a:p>
          <a:p>
            <a:pPr algn="l" defTabSz="814388">
              <a:lnSpc>
                <a:spcPct val="100000"/>
              </a:lnSpc>
            </a:pPr>
            <a:r>
              <a:rPr lang="en-US" sz="700">
                <a:solidFill>
                  <a:srgbClr val="D3D3D3"/>
                </a:solidFill>
              </a:rPr>
              <a:t>Chapter 1</a:t>
            </a:r>
          </a:p>
        </p:txBody>
      </p:sp>
      <p:sp>
        <p:nvSpPr>
          <p:cNvPr id="1028" name="Rectangle 5"/>
          <p:cNvSpPr>
            <a:spLocks noChangeArrowheads="1"/>
          </p:cNvSpPr>
          <p:nvPr/>
        </p:nvSpPr>
        <p:spPr bwMode="auto">
          <a:xfrm>
            <a:off x="8596313" y="6626225"/>
            <a:ext cx="320675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28856D66-2D7E-BA44-8BF8-F720D8CAD36C}" type="slidenum">
              <a:rPr lang="en-US" sz="1000">
                <a:solidFill>
                  <a:srgbClr val="D3D3D3"/>
                </a:solidFill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1000">
              <a:solidFill>
                <a:srgbClr val="D3D3D3"/>
              </a:solidFill>
            </a:endParaRPr>
          </a:p>
        </p:txBody>
      </p:sp>
      <p:sp>
        <p:nvSpPr>
          <p:cNvPr id="1029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6398" y="2078328"/>
            <a:ext cx="7940675" cy="3950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82124" tIns="41061" rIns="82124" bIns="4106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Body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30" name="Picture 7" descr="PPt_TopBand_Artwork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Rectangle 8"/>
          <p:cNvSpPr>
            <a:spLocks noChangeArrowheads="1"/>
          </p:cNvSpPr>
          <p:nvPr/>
        </p:nvSpPr>
        <p:spPr bwMode="auto">
          <a:xfrm>
            <a:off x="4498975" y="6670675"/>
            <a:ext cx="2347913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24" tIns="41061" rIns="82124" bIns="41061" anchor="b" anchorCtr="1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700">
                <a:solidFill>
                  <a:srgbClr val="D3D3D3"/>
                </a:solidFill>
              </a:rPr>
              <a:t>© 2007 – 2010, Cisco Systems, Inc. All rights reserved.</a:t>
            </a:r>
          </a:p>
        </p:txBody>
      </p:sp>
      <p:sp>
        <p:nvSpPr>
          <p:cNvPr id="1032" name="Rectangle 9"/>
          <p:cNvSpPr>
            <a:spLocks noChangeArrowheads="1"/>
          </p:cNvSpPr>
          <p:nvPr/>
        </p:nvSpPr>
        <p:spPr bwMode="auto">
          <a:xfrm>
            <a:off x="7123113" y="6672263"/>
            <a:ext cx="650875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700">
                <a:solidFill>
                  <a:srgbClr val="D3D3D3"/>
                </a:solidFill>
              </a:rPr>
              <a:t>Cisco Public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5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  <p:sldLayoutId id="2147484044" r:id="rId12"/>
  </p:sldLayoutIdLst>
  <p:txStyles>
    <p:titleStyle>
      <a:lvl1pPr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+mj-lt"/>
          <a:ea typeface="ＭＳ Ｐゴシック" charset="0"/>
          <a:cs typeface="ＭＳ Ｐゴシック" charset="0"/>
        </a:defRPr>
      </a:lvl1pPr>
      <a:lvl2pPr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  <a:ea typeface="ＭＳ Ｐゴシック" charset="0"/>
          <a:cs typeface="ＭＳ Ｐゴシック" charset="0"/>
        </a:defRPr>
      </a:lvl2pPr>
      <a:lvl3pPr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  <a:ea typeface="ＭＳ Ｐゴシック" charset="0"/>
          <a:cs typeface="ＭＳ Ｐゴシック" charset="0"/>
        </a:defRPr>
      </a:lvl3pPr>
      <a:lvl4pPr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  <a:ea typeface="ＭＳ Ｐゴシック" charset="0"/>
          <a:cs typeface="ＭＳ Ｐゴシック" charset="0"/>
        </a:defRPr>
      </a:lvl4pPr>
      <a:lvl5pPr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6pPr>
      <a:lvl7pPr marL="914400"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7pPr>
      <a:lvl8pPr marL="1371600"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8pPr>
      <a:lvl9pPr marL="1828800"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9pPr>
    </p:titleStyle>
    <p:bodyStyle>
      <a:lvl1pPr marL="236538" indent="-236538" algn="l" defTabSz="814388" rtl="0" eaLnBrk="1" fontAlgn="base" hangingPunct="1">
        <a:lnSpc>
          <a:spcPct val="95000"/>
        </a:lnSpc>
        <a:spcBef>
          <a:spcPct val="50000"/>
        </a:spcBef>
        <a:spcAft>
          <a:spcPct val="0"/>
        </a:spcAft>
        <a:buClr>
          <a:srgbClr val="708CA1"/>
        </a:buClr>
        <a:buFont typeface="Wingdings" charset="0"/>
        <a:buChar char="§"/>
        <a:defRPr sz="24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74675" indent="-117475" algn="l" defTabSz="814388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  <a:ea typeface="ＭＳ Ｐゴシック" charset="0"/>
        </a:defRPr>
      </a:lvl2pPr>
      <a:lvl3pPr marL="914400" algn="l" defTabSz="814388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  <a:ea typeface="ＭＳ Ｐゴシック" charset="0"/>
        </a:defRPr>
      </a:lvl3pPr>
      <a:lvl4pPr marL="1254125" indent="117475" algn="l" defTabSz="814388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1604963" indent="223838" algn="l" defTabSz="814388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062163" algn="l" defTabSz="814388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6pPr>
      <a:lvl7pPr marL="2519363" algn="l" defTabSz="814388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7pPr>
      <a:lvl8pPr marL="2976563" algn="l" defTabSz="814388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8pPr>
      <a:lvl9pPr marL="3433763" algn="l" defTabSz="814388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2/26/2019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 sz="1000" b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8" r:id="rId1"/>
    <p:sldLayoutId id="2147484059" r:id="rId2"/>
    <p:sldLayoutId id="2147484060" r:id="rId3"/>
    <p:sldLayoutId id="2147484061" r:id="rId4"/>
    <p:sldLayoutId id="2147484062" r:id="rId5"/>
    <p:sldLayoutId id="2147484063" r:id="rId6"/>
    <p:sldLayoutId id="2147484064" r:id="rId7"/>
    <p:sldLayoutId id="2147484065" r:id="rId8"/>
    <p:sldLayoutId id="2147484066" r:id="rId9"/>
    <p:sldLayoutId id="2147484067" r:id="rId10"/>
    <p:sldLayoutId id="2147484068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624384" y="800403"/>
            <a:ext cx="6788150" cy="1008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82124" tIns="41061" rIns="82124" bIns="41061" numCol="1" anchor="t" anchorCtr="0" compatLnSpc="1">
            <a:prstTxWarp prst="textNoShape">
              <a:avLst/>
            </a:prstTxWarp>
          </a:bodyPr>
          <a:lstStyle>
            <a:lvl1pPr marL="0" indent="0" algn="l" defTabSz="814388" rtl="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708CA1"/>
              </a:buClr>
              <a:buFont typeface="Wingdings" pitchFamily="2" charset="2"/>
              <a:buNone/>
              <a:defRPr sz="2000" b="1">
                <a:solidFill>
                  <a:schemeClr val="bg2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574675" indent="-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914400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254125" indent="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1604963" indent="223838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0621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6pPr>
            <a:lvl7pPr marL="25193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7pPr>
            <a:lvl8pPr marL="29765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8pPr>
            <a:lvl9pPr marL="34337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 typeface="Wingdings" charset="0"/>
              <a:buNone/>
            </a:pPr>
            <a:endParaRPr lang="en-US" kern="0" dirty="0">
              <a:latin typeface="Arial" charset="0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400" dirty="0">
                <a:latin typeface="Arial" charset="0"/>
              </a:rPr>
              <a:t/>
            </a:r>
            <a:br>
              <a:rPr lang="en-US" sz="2400" dirty="0">
                <a:latin typeface="Arial" charset="0"/>
              </a:rPr>
            </a:br>
            <a:r>
              <a:rPr lang="ru-RU" sz="2400" dirty="0">
                <a:latin typeface="Arial" charset="0"/>
              </a:rPr>
              <a:t>Лекция 10</a:t>
            </a:r>
            <a:r>
              <a:rPr lang="en-US" sz="2400" dirty="0">
                <a:latin typeface="Arial" charset="0"/>
              </a:rPr>
              <a:t>:</a:t>
            </a:r>
            <a:r>
              <a:rPr lang="ru-RU" sz="2400" dirty="0">
                <a:latin typeface="Arial" charset="0"/>
              </a:rPr>
              <a:t> </a:t>
            </a:r>
            <a:r>
              <a:rPr lang="ru-RU" sz="2400" dirty="0" err="1">
                <a:latin typeface="Arial" charset="0"/>
              </a:rPr>
              <a:t>Біріктірілмеген</a:t>
            </a:r>
            <a:r>
              <a:rPr lang="ru-RU" sz="2400" dirty="0">
                <a:latin typeface="Arial" charset="0"/>
              </a:rPr>
              <a:t> </a:t>
            </a:r>
            <a:r>
              <a:rPr lang="ru-RU" sz="2400">
                <a:latin typeface="Arial" charset="0"/>
              </a:rPr>
              <a:t>жүйелер</a:t>
            </a:r>
            <a:endParaRPr lang="en-US" sz="2400" dirty="0">
              <a:solidFill>
                <a:srgbClr val="00B0F0"/>
              </a:solidFill>
              <a:latin typeface="Arial" charset="0"/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5264652"/>
      </p:ext>
    </p:extLst>
  </p:cSld>
  <p:clrMapOvr>
    <a:masterClrMapping/>
  </p:clrMapOvr>
  <p:transition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3110" y="1343025"/>
            <a:ext cx="8616565" cy="5099816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IP </a:t>
            </a:r>
            <a:r>
              <a:rPr lang="ru-RU" dirty="0" err="1"/>
              <a:t>қолдайтын</a:t>
            </a:r>
            <a:r>
              <a:rPr lang="ru-RU" dirty="0"/>
              <a:t> </a:t>
            </a:r>
            <a:r>
              <a:rPr lang="ru-RU" dirty="0" err="1"/>
              <a:t>контроллерлер</a:t>
            </a:r>
            <a:r>
              <a:rPr lang="ru-RU" dirty="0"/>
              <a:t> </a:t>
            </a:r>
          </a:p>
          <a:p>
            <a:r>
              <a:rPr lang="en-US" dirty="0"/>
              <a:t>IP-</a:t>
            </a:r>
            <a:r>
              <a:rPr lang="ru-RU" dirty="0" err="1"/>
              <a:t>желі</a:t>
            </a:r>
            <a:r>
              <a:rPr lang="ru-RU" dirty="0"/>
              <a:t> </a:t>
            </a:r>
            <a:r>
              <a:rPr lang="ru-RU" dirty="0" err="1"/>
              <a:t>бойынша</a:t>
            </a:r>
            <a:r>
              <a:rPr lang="ru-RU" dirty="0"/>
              <a:t> </a:t>
            </a:r>
            <a:r>
              <a:rPr lang="ru-RU" dirty="0" err="1"/>
              <a:t>ақпаратты</a:t>
            </a:r>
            <a:r>
              <a:rPr lang="ru-RU" dirty="0"/>
              <a:t> </a:t>
            </a:r>
            <a:r>
              <a:rPr lang="ru-RU" dirty="0" err="1"/>
              <a:t>жіберу</a:t>
            </a:r>
            <a:endParaRPr lang="ru-RU" dirty="0"/>
          </a:p>
          <a:p>
            <a:r>
              <a:rPr lang="ru-RU" dirty="0"/>
              <a:t>Жеке </a:t>
            </a:r>
            <a:r>
              <a:rPr lang="ru-RU" dirty="0" err="1"/>
              <a:t>тұлғаларға</a:t>
            </a:r>
            <a:r>
              <a:rPr lang="ru-RU" dirty="0"/>
              <a:t> </a:t>
            </a:r>
            <a:r>
              <a:rPr lang="ru-RU" dirty="0" err="1"/>
              <a:t>қашықтан</a:t>
            </a:r>
            <a:r>
              <a:rPr lang="ru-RU" dirty="0"/>
              <a:t> </a:t>
            </a:r>
            <a:r>
              <a:rPr lang="ru-RU" dirty="0" err="1"/>
              <a:t>контроллерге</a:t>
            </a:r>
            <a:r>
              <a:rPr lang="ru-RU" dirty="0"/>
              <a:t> </a:t>
            </a:r>
            <a:r>
              <a:rPr lang="ru-RU" dirty="0" err="1"/>
              <a:t>қол</a:t>
            </a:r>
            <a:r>
              <a:rPr lang="ru-RU" dirty="0"/>
              <a:t> </a:t>
            </a:r>
            <a:r>
              <a:rPr lang="ru-RU" dirty="0" err="1"/>
              <a:t>жеткізуге</a:t>
            </a:r>
            <a:r>
              <a:rPr lang="ru-RU" dirty="0"/>
              <a:t> </a:t>
            </a:r>
            <a:r>
              <a:rPr lang="ru-RU" dirty="0" err="1"/>
              <a:t>мүмкіндік</a:t>
            </a:r>
            <a:r>
              <a:rPr lang="ru-RU" dirty="0"/>
              <a:t> </a:t>
            </a:r>
            <a:r>
              <a:rPr lang="ru-RU" dirty="0" err="1"/>
              <a:t>береді</a:t>
            </a:r>
            <a:r>
              <a:rPr lang="ru-RU" dirty="0"/>
              <a:t> </a:t>
            </a:r>
          </a:p>
          <a:p>
            <a:r>
              <a:rPr lang="en-US" dirty="0"/>
              <a:t>M2M </a:t>
            </a:r>
            <a:r>
              <a:rPr lang="ru-RU" dirty="0" err="1"/>
              <a:t>конфигурациясында</a:t>
            </a:r>
            <a:r>
              <a:rPr lang="ru-RU" dirty="0"/>
              <a:t> </a:t>
            </a:r>
            <a:r>
              <a:rPr lang="ru-RU" dirty="0" err="1"/>
              <a:t>күрделі</a:t>
            </a:r>
            <a:r>
              <a:rPr lang="ru-RU" dirty="0"/>
              <a:t> </a:t>
            </a:r>
            <a:r>
              <a:rPr lang="ru-RU" dirty="0" err="1"/>
              <a:t>операцияларды</a:t>
            </a:r>
            <a:r>
              <a:rPr lang="ru-RU" dirty="0"/>
              <a:t> </a:t>
            </a:r>
            <a:r>
              <a:rPr lang="ru-RU" dirty="0" err="1"/>
              <a:t>орындай</a:t>
            </a:r>
            <a:r>
              <a:rPr lang="ru-RU" dirty="0"/>
              <a:t> </a:t>
            </a:r>
            <a:r>
              <a:rPr lang="ru-RU" dirty="0" err="1"/>
              <a:t>алады</a:t>
            </a:r>
            <a:endParaRPr lang="ru-RU" dirty="0"/>
          </a:p>
          <a:p>
            <a:r>
              <a:rPr lang="ru-RU" dirty="0" err="1"/>
              <a:t>Ақпаратты</a:t>
            </a:r>
            <a:r>
              <a:rPr lang="ru-RU" dirty="0"/>
              <a:t> </a:t>
            </a:r>
            <a:r>
              <a:rPr lang="ru-RU" dirty="0" err="1"/>
              <a:t>бірнеше</a:t>
            </a:r>
            <a:r>
              <a:rPr lang="ru-RU" dirty="0"/>
              <a:t> </a:t>
            </a:r>
            <a:r>
              <a:rPr lang="ru-RU" dirty="0" err="1"/>
              <a:t>датчиктерден</a:t>
            </a:r>
            <a:r>
              <a:rPr lang="ru-RU" dirty="0"/>
              <a:t> </a:t>
            </a:r>
            <a:r>
              <a:rPr lang="ru-RU" dirty="0" err="1"/>
              <a:t>біріктіре</a:t>
            </a:r>
            <a:r>
              <a:rPr lang="ru-RU" dirty="0"/>
              <a:t> </a:t>
            </a:r>
            <a:r>
              <a:rPr lang="ru-RU" dirty="0" err="1"/>
              <a:t>алады</a:t>
            </a:r>
            <a:r>
              <a:rPr lang="ru-RU" dirty="0"/>
              <a:t> </a:t>
            </a:r>
            <a:r>
              <a:rPr lang="ru-RU" dirty="0" err="1"/>
              <a:t>немесе</a:t>
            </a:r>
            <a:r>
              <a:rPr lang="ru-RU" dirty="0"/>
              <a:t> </a:t>
            </a:r>
            <a:r>
              <a:rPr lang="ru-RU" dirty="0" err="1"/>
              <a:t>алынған</a:t>
            </a:r>
            <a:r>
              <a:rPr lang="ru-RU" dirty="0"/>
              <a:t> </a:t>
            </a:r>
            <a:r>
              <a:rPr lang="ru-RU" dirty="0" err="1"/>
              <a:t>деректердің</a:t>
            </a:r>
            <a:r>
              <a:rPr lang="ru-RU" dirty="0"/>
              <a:t> </a:t>
            </a:r>
            <a:r>
              <a:rPr lang="ru-RU" dirty="0" err="1"/>
              <a:t>негізгі</a:t>
            </a:r>
            <a:r>
              <a:rPr lang="ru-RU" dirty="0"/>
              <a:t> </a:t>
            </a:r>
            <a:r>
              <a:rPr lang="ru-RU" dirty="0" err="1"/>
              <a:t>талдауын</a:t>
            </a:r>
            <a:r>
              <a:rPr lang="ru-RU" dirty="0"/>
              <a:t> </a:t>
            </a:r>
            <a:r>
              <a:rPr lang="ru-RU" dirty="0" err="1"/>
              <a:t>орындай</a:t>
            </a:r>
            <a:r>
              <a:rPr lang="ru-RU" dirty="0"/>
              <a:t> </a:t>
            </a:r>
            <a:r>
              <a:rPr lang="ru-RU" dirty="0" err="1"/>
              <a:t>алады</a:t>
            </a:r>
            <a:r>
              <a:rPr lang="ru-RU" dirty="0"/>
              <a:t>. </a:t>
            </a:r>
          </a:p>
          <a:p>
            <a:r>
              <a:rPr lang="en-US" dirty="0"/>
              <a:t>IP </a:t>
            </a:r>
            <a:r>
              <a:rPr lang="ru-RU" dirty="0" err="1"/>
              <a:t>қолдайтын</a:t>
            </a:r>
            <a:r>
              <a:rPr lang="ru-RU" dirty="0"/>
              <a:t> </a:t>
            </a:r>
            <a:r>
              <a:rPr lang="ru-RU" dirty="0" err="1"/>
              <a:t>датчиктер</a:t>
            </a:r>
            <a:r>
              <a:rPr lang="ru-RU" dirty="0"/>
              <a:t> </a:t>
            </a:r>
          </a:p>
          <a:p>
            <a:r>
              <a:rPr lang="ru-RU" dirty="0" err="1"/>
              <a:t>Кейбір</a:t>
            </a:r>
            <a:r>
              <a:rPr lang="ru-RU" dirty="0"/>
              <a:t> </a:t>
            </a:r>
            <a:r>
              <a:rPr lang="ru-RU" dirty="0" err="1"/>
              <a:t>датчиктер</a:t>
            </a:r>
            <a:r>
              <a:rPr lang="ru-RU" dirty="0"/>
              <a:t> мен </a:t>
            </a:r>
            <a:r>
              <a:rPr lang="ru-RU" dirty="0" err="1"/>
              <a:t>жетектер</a:t>
            </a:r>
            <a:r>
              <a:rPr lang="ru-RU" dirty="0"/>
              <a:t> </a:t>
            </a:r>
            <a:r>
              <a:rPr lang="en-US" dirty="0"/>
              <a:t>TCP / IP </a:t>
            </a:r>
            <a:r>
              <a:rPr lang="ru-RU" dirty="0" err="1"/>
              <a:t>қолдайды</a:t>
            </a:r>
            <a:r>
              <a:rPr lang="ru-RU" dirty="0"/>
              <a:t>.</a:t>
            </a:r>
          </a:p>
          <a:p>
            <a:r>
              <a:rPr lang="ru-RU" dirty="0" err="1"/>
              <a:t>Бұл</a:t>
            </a:r>
            <a:r>
              <a:rPr lang="ru-RU" dirty="0"/>
              <a:t> </a:t>
            </a:r>
            <a:r>
              <a:rPr lang="ru-RU" dirty="0" err="1"/>
              <a:t>құралдарды</a:t>
            </a:r>
            <a:r>
              <a:rPr lang="ru-RU" dirty="0"/>
              <a:t> </a:t>
            </a:r>
            <a:r>
              <a:rPr lang="ru-RU" dirty="0" err="1"/>
              <a:t>одан</a:t>
            </a:r>
            <a:r>
              <a:rPr lang="ru-RU" dirty="0"/>
              <a:t> </a:t>
            </a:r>
            <a:r>
              <a:rPr lang="ru-RU" dirty="0" err="1"/>
              <a:t>әрі</a:t>
            </a:r>
            <a:r>
              <a:rPr lang="ru-RU" dirty="0"/>
              <a:t> </a:t>
            </a:r>
            <a:r>
              <a:rPr lang="ru-RU" dirty="0" err="1"/>
              <a:t>өңдеу</a:t>
            </a:r>
            <a:r>
              <a:rPr lang="ru-RU" dirty="0"/>
              <a:t> </a:t>
            </a:r>
            <a:r>
              <a:rPr lang="ru-RU" dirty="0" err="1"/>
              <a:t>үшін</a:t>
            </a:r>
            <a:r>
              <a:rPr lang="ru-RU" dirty="0"/>
              <a:t> </a:t>
            </a:r>
            <a:r>
              <a:rPr lang="ru-RU" dirty="0" err="1"/>
              <a:t>алыс</a:t>
            </a:r>
            <a:r>
              <a:rPr lang="ru-RU" dirty="0"/>
              <a:t> </a:t>
            </a:r>
            <a:r>
              <a:rPr lang="ru-RU" dirty="0" err="1"/>
              <a:t>тасымалдауға</a:t>
            </a:r>
            <a:r>
              <a:rPr lang="ru-RU" dirty="0"/>
              <a:t> </a:t>
            </a:r>
            <a:r>
              <a:rPr lang="ru-RU" dirty="0" err="1"/>
              <a:t>болады</a:t>
            </a:r>
            <a:endParaRPr lang="ru-RU" dirty="0"/>
          </a:p>
          <a:p>
            <a:r>
              <a:rPr lang="en-US" dirty="0"/>
              <a:t>IP </a:t>
            </a:r>
            <a:r>
              <a:rPr lang="ru-RU" dirty="0" err="1"/>
              <a:t>адресациясы</a:t>
            </a:r>
            <a:endParaRPr lang="ru-RU" dirty="0"/>
          </a:p>
          <a:p>
            <a:r>
              <a:rPr lang="en-US" dirty="0"/>
              <a:t>IP-</a:t>
            </a:r>
            <a:r>
              <a:rPr lang="ru-RU" dirty="0" err="1"/>
              <a:t>құрылғылардың</a:t>
            </a:r>
            <a:r>
              <a:rPr lang="ru-RU" dirty="0"/>
              <a:t> </a:t>
            </a:r>
            <a:r>
              <a:rPr lang="en-US" dirty="0"/>
              <a:t>IP-</a:t>
            </a:r>
            <a:r>
              <a:rPr lang="ru-RU" dirty="0" err="1"/>
              <a:t>желісі</a:t>
            </a:r>
            <a:r>
              <a:rPr lang="ru-RU" dirty="0"/>
              <a:t> </a:t>
            </a:r>
            <a:r>
              <a:rPr lang="ru-RU" dirty="0" err="1"/>
              <a:t>арқылы</a:t>
            </a:r>
            <a:r>
              <a:rPr lang="ru-RU" dirty="0"/>
              <a:t> </a:t>
            </a:r>
            <a:r>
              <a:rPr lang="ru-RU" dirty="0" err="1"/>
              <a:t>өзара</a:t>
            </a:r>
            <a:r>
              <a:rPr lang="ru-RU" dirty="0"/>
              <a:t> </a:t>
            </a:r>
            <a:r>
              <a:rPr lang="ru-RU" dirty="0" err="1"/>
              <a:t>әрекеттесу</a:t>
            </a:r>
            <a:r>
              <a:rPr lang="ru-RU" dirty="0"/>
              <a:t> </a:t>
            </a:r>
            <a:r>
              <a:rPr lang="ru-RU" dirty="0" err="1"/>
              <a:t>үшін</a:t>
            </a:r>
            <a:r>
              <a:rPr lang="ru-RU" dirty="0"/>
              <a:t> </a:t>
            </a:r>
            <a:r>
              <a:rPr lang="ru-RU" dirty="0" err="1"/>
              <a:t>дұрыс</a:t>
            </a:r>
            <a:r>
              <a:rPr lang="ru-RU" dirty="0"/>
              <a:t> </a:t>
            </a:r>
            <a:r>
              <a:rPr lang="en-US" dirty="0"/>
              <a:t>IP-</a:t>
            </a:r>
            <a:r>
              <a:rPr lang="ru-RU" dirty="0" err="1"/>
              <a:t>адрестермен</a:t>
            </a:r>
            <a:r>
              <a:rPr lang="ru-RU" dirty="0"/>
              <a:t> </a:t>
            </a:r>
            <a:r>
              <a:rPr lang="ru-RU" dirty="0" err="1"/>
              <a:t>теңшеу</a:t>
            </a:r>
            <a:r>
              <a:rPr lang="ru-RU" dirty="0"/>
              <a:t> </a:t>
            </a:r>
            <a:r>
              <a:rPr lang="ru-RU" dirty="0" err="1"/>
              <a:t>қажет</a:t>
            </a:r>
            <a:r>
              <a:rPr lang="ru-RU" dirty="0"/>
              <a:t>.</a:t>
            </a:r>
          </a:p>
          <a:p>
            <a:r>
              <a:rPr lang="ru-RU" dirty="0" err="1"/>
              <a:t>Статикалық</a:t>
            </a:r>
            <a:r>
              <a:rPr lang="ru-RU" dirty="0"/>
              <a:t> </a:t>
            </a:r>
            <a:r>
              <a:rPr lang="en-US" dirty="0"/>
              <a:t>IP </a:t>
            </a:r>
            <a:r>
              <a:rPr lang="ru-RU" dirty="0" err="1"/>
              <a:t>адрестері</a:t>
            </a:r>
            <a:r>
              <a:rPr lang="ru-RU" dirty="0"/>
              <a:t> </a:t>
            </a:r>
            <a:r>
              <a:rPr lang="ru-RU" dirty="0" err="1"/>
              <a:t>қолмен</a:t>
            </a:r>
            <a:r>
              <a:rPr lang="ru-RU" dirty="0"/>
              <a:t> </a:t>
            </a:r>
            <a:r>
              <a:rPr lang="ru-RU" dirty="0" err="1"/>
              <a:t>теңшелген</a:t>
            </a:r>
            <a:endParaRPr lang="ru-RU" dirty="0"/>
          </a:p>
          <a:p>
            <a:r>
              <a:rPr lang="ru-RU" dirty="0" err="1"/>
              <a:t>Автоматты</a:t>
            </a:r>
            <a:r>
              <a:rPr lang="ru-RU" dirty="0"/>
              <a:t> </a:t>
            </a:r>
            <a:r>
              <a:rPr lang="en-US" dirty="0"/>
              <a:t>IP </a:t>
            </a:r>
            <a:r>
              <a:rPr lang="ru-RU" dirty="0" err="1"/>
              <a:t>адресациясы</a:t>
            </a:r>
            <a:r>
              <a:rPr lang="ru-RU" dirty="0"/>
              <a:t>-</a:t>
            </a:r>
            <a:r>
              <a:rPr lang="en-US" dirty="0"/>
              <a:t>IPv4 </a:t>
            </a:r>
            <a:r>
              <a:rPr lang="ru-RU" dirty="0" err="1"/>
              <a:t>немесе</a:t>
            </a:r>
            <a:r>
              <a:rPr lang="ru-RU" dirty="0"/>
              <a:t> </a:t>
            </a:r>
            <a:r>
              <a:rPr lang="en-US" dirty="0"/>
              <a:t>IPv6 </a:t>
            </a:r>
            <a:r>
              <a:rPr lang="ru-RU" dirty="0" err="1"/>
              <a:t>үшін</a:t>
            </a:r>
            <a:r>
              <a:rPr lang="ru-RU" dirty="0"/>
              <a:t> </a:t>
            </a:r>
            <a:r>
              <a:rPr lang="en-US" dirty="0"/>
              <a:t>DHCP (dynamic Host Configuration Protocol) </a:t>
            </a:r>
            <a:r>
              <a:rPr lang="ru-RU" dirty="0" err="1"/>
              <a:t>протоколының</a:t>
            </a:r>
            <a:r>
              <a:rPr lang="ru-RU" dirty="0"/>
              <a:t> </a:t>
            </a:r>
            <a:r>
              <a:rPr lang="ru-RU" dirty="0" err="1"/>
              <a:t>серверімен</a:t>
            </a:r>
            <a:r>
              <a:rPr lang="ru-RU" dirty="0"/>
              <a:t> </a:t>
            </a:r>
            <a:r>
              <a:rPr lang="ru-RU" dirty="0" err="1"/>
              <a:t>автоматты</a:t>
            </a:r>
            <a:r>
              <a:rPr lang="ru-RU" dirty="0"/>
              <a:t> </a:t>
            </a:r>
            <a:r>
              <a:rPr lang="ru-RU" dirty="0" err="1"/>
              <a:t>түрде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күй</a:t>
            </a:r>
            <a:r>
              <a:rPr lang="ru-RU" dirty="0"/>
              <a:t> </a:t>
            </a:r>
            <a:r>
              <a:rPr lang="ru-RU" dirty="0" err="1"/>
              <a:t>бақылаусыз</a:t>
            </a:r>
            <a:r>
              <a:rPr lang="ru-RU" dirty="0"/>
              <a:t> (</a:t>
            </a:r>
            <a:r>
              <a:rPr lang="en-US" dirty="0"/>
              <a:t>SLAAC) </a:t>
            </a:r>
            <a:r>
              <a:rPr lang="ru-RU" dirty="0" err="1"/>
              <a:t>адрестерді</a:t>
            </a:r>
            <a:r>
              <a:rPr lang="ru-RU" dirty="0"/>
              <a:t> </a:t>
            </a:r>
            <a:r>
              <a:rPr lang="ru-RU" dirty="0" err="1"/>
              <a:t>автоматты</a:t>
            </a:r>
            <a:r>
              <a:rPr lang="ru-RU" dirty="0"/>
              <a:t> </a:t>
            </a:r>
            <a:r>
              <a:rPr lang="ru-RU" dirty="0" err="1"/>
              <a:t>түрде</a:t>
            </a:r>
            <a:r>
              <a:rPr lang="ru-RU" dirty="0"/>
              <a:t> </a:t>
            </a:r>
            <a:r>
              <a:rPr lang="ru-RU" dirty="0" err="1"/>
              <a:t>теңшеу</a:t>
            </a:r>
            <a:r>
              <a:rPr lang="ru-RU" dirty="0"/>
              <a:t> </a:t>
            </a:r>
            <a:r>
              <a:rPr lang="ru-RU" dirty="0" err="1"/>
              <a:t>арқылы</a:t>
            </a:r>
            <a:r>
              <a:rPr lang="ru-RU" dirty="0"/>
              <a:t> </a:t>
            </a:r>
            <a:r>
              <a:rPr lang="ru-RU" dirty="0" err="1"/>
              <a:t>тағайындалады</a:t>
            </a:r>
            <a:r>
              <a:rPr lang="ru-RU" dirty="0"/>
              <a:t> .</a:t>
            </a:r>
            <a:endParaRPr lang="en-US" dirty="0"/>
          </a:p>
        </p:txBody>
      </p:sp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dirty="0" err="1"/>
              <a:t>Теңшеуге</a:t>
            </a:r>
            <a:r>
              <a:rPr lang="ru-RU" dirty="0"/>
              <a:t> </a:t>
            </a:r>
            <a:r>
              <a:rPr lang="ru-RU" dirty="0" err="1"/>
              <a:t>енгізу</a:t>
            </a:r>
            <a:r>
              <a:rPr lang="ru-RU" dirty="0"/>
              <a:t> </a:t>
            </a:r>
            <a:r>
              <a:rPr lang="en-US" dirty="0"/>
              <a:t>IP </a:t>
            </a:r>
            <a:r>
              <a:rPr lang="ru-RU" dirty="0" err="1"/>
              <a:t>қолдайтын</a:t>
            </a:r>
            <a:r>
              <a:rPr lang="ru-RU" dirty="0"/>
              <a:t> </a:t>
            </a:r>
            <a:r>
              <a:rPr lang="ru-RU" dirty="0" err="1"/>
              <a:t>құрылғыларды</a:t>
            </a:r>
            <a:r>
              <a:rPr lang="ru-RU" dirty="0"/>
              <a:t> </a:t>
            </a:r>
            <a:r>
              <a:rPr lang="ru-RU" dirty="0" err="1"/>
              <a:t>теңшеу</a:t>
            </a: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2623" y="4193862"/>
            <a:ext cx="3741377" cy="2664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405906"/>
      </p:ext>
    </p:extLst>
  </p:cSld>
  <p:clrMapOvr>
    <a:masterClrMapping/>
  </p:clrMapOvr>
  <p:transition spd="med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72200" y="3835784"/>
            <a:ext cx="2889075" cy="2874297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3110" y="1228726"/>
            <a:ext cx="8722840" cy="5214116"/>
          </a:xfrm>
        </p:spPr>
        <p:txBody>
          <a:bodyPr>
            <a:normAutofit/>
          </a:bodyPr>
          <a:lstStyle/>
          <a:p>
            <a:r>
              <a:rPr lang="ru-RU" dirty="0" err="1"/>
              <a:t>Инфрақұрылым</a:t>
            </a:r>
            <a:r>
              <a:rPr lang="ru-RU" dirty="0"/>
              <a:t> </a:t>
            </a:r>
            <a:r>
              <a:rPr lang="ru-RU" dirty="0" err="1"/>
              <a:t>құрылғылары</a:t>
            </a:r>
            <a:r>
              <a:rPr lang="ru-RU" dirty="0"/>
              <a:t> </a:t>
            </a:r>
            <a:r>
              <a:rPr lang="ru-RU" dirty="0" err="1"/>
              <a:t>үшін</a:t>
            </a:r>
            <a:r>
              <a:rPr lang="ru-RU" dirty="0"/>
              <a:t> </a:t>
            </a:r>
            <a:r>
              <a:rPr lang="en-US" dirty="0"/>
              <a:t>IoT </a:t>
            </a:r>
            <a:r>
              <a:rPr lang="ru-RU" dirty="0" err="1"/>
              <a:t>рөлі</a:t>
            </a:r>
            <a:endParaRPr lang="ru-RU" dirty="0"/>
          </a:p>
          <a:p>
            <a:r>
              <a:rPr lang="ru-RU" dirty="0" err="1"/>
              <a:t>Сымсыз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сымды</a:t>
            </a:r>
            <a:r>
              <a:rPr lang="ru-RU" dirty="0"/>
              <a:t> </a:t>
            </a:r>
            <a:r>
              <a:rPr lang="ru-RU" dirty="0" err="1"/>
              <a:t>байланыс</a:t>
            </a:r>
            <a:r>
              <a:rPr lang="ru-RU" dirty="0"/>
              <a:t> </a:t>
            </a:r>
          </a:p>
          <a:p>
            <a:r>
              <a:rPr lang="ru-RU" dirty="0" err="1"/>
              <a:t>Кезекте</a:t>
            </a:r>
            <a:r>
              <a:rPr lang="ru-RU" dirty="0"/>
              <a:t> </a:t>
            </a:r>
            <a:r>
              <a:rPr lang="ru-RU" dirty="0" err="1"/>
              <a:t>қызмет</a:t>
            </a:r>
            <a:r>
              <a:rPr lang="ru-RU" dirty="0"/>
              <a:t> </a:t>
            </a:r>
            <a:r>
              <a:rPr lang="ru-RU" dirty="0" err="1"/>
              <a:t>көрсету</a:t>
            </a:r>
            <a:r>
              <a:rPr lang="ru-RU" dirty="0"/>
              <a:t> </a:t>
            </a:r>
            <a:r>
              <a:rPr lang="ru-RU" dirty="0" err="1"/>
              <a:t>сапасы</a:t>
            </a:r>
            <a:endParaRPr lang="ru-RU" dirty="0"/>
          </a:p>
          <a:p>
            <a:r>
              <a:rPr lang="ru-RU" dirty="0" err="1"/>
              <a:t>Жоғары</a:t>
            </a:r>
            <a:r>
              <a:rPr lang="ru-RU" dirty="0"/>
              <a:t> </a:t>
            </a:r>
            <a:r>
              <a:rPr lang="ru-RU" dirty="0" err="1"/>
              <a:t>қолжетімділік</a:t>
            </a:r>
            <a:endParaRPr lang="ru-RU" dirty="0"/>
          </a:p>
          <a:p>
            <a:r>
              <a:rPr lang="ru-RU" dirty="0" err="1"/>
              <a:t>Қауіпсіз</a:t>
            </a:r>
            <a:r>
              <a:rPr lang="ru-RU" dirty="0"/>
              <a:t> беру</a:t>
            </a:r>
          </a:p>
          <a:p>
            <a:r>
              <a:rPr lang="ru-RU" dirty="0" err="1"/>
              <a:t>Маршрутизаторлар</a:t>
            </a:r>
            <a:endParaRPr lang="ru-RU" dirty="0"/>
          </a:p>
          <a:p>
            <a:r>
              <a:rPr lang="ru-RU" dirty="0" err="1"/>
              <a:t>Қашықтағы</a:t>
            </a:r>
            <a:r>
              <a:rPr lang="ru-RU" dirty="0"/>
              <a:t> </a:t>
            </a:r>
            <a:r>
              <a:rPr lang="ru-RU" dirty="0" err="1"/>
              <a:t>желілердегі</a:t>
            </a:r>
            <a:r>
              <a:rPr lang="ru-RU" dirty="0"/>
              <a:t> </a:t>
            </a:r>
            <a:r>
              <a:rPr lang="ru-RU" dirty="0" err="1"/>
              <a:t>құрылғыларға</a:t>
            </a:r>
            <a:r>
              <a:rPr lang="ru-RU" dirty="0"/>
              <a:t> </a:t>
            </a:r>
            <a:r>
              <a:rPr lang="ru-RU" dirty="0" err="1"/>
              <a:t>жергілікті</a:t>
            </a:r>
            <a:r>
              <a:rPr lang="ru-RU" dirty="0"/>
              <a:t> </a:t>
            </a:r>
            <a:r>
              <a:rPr lang="ru-RU" dirty="0" err="1"/>
              <a:t>желіден</a:t>
            </a:r>
            <a:r>
              <a:rPr lang="ru-RU" dirty="0"/>
              <a:t> </a:t>
            </a:r>
            <a:r>
              <a:rPr lang="ru-RU" dirty="0" err="1"/>
              <a:t>трафикті</a:t>
            </a:r>
            <a:r>
              <a:rPr lang="ru-RU" dirty="0"/>
              <a:t> </a:t>
            </a:r>
            <a:r>
              <a:rPr lang="ru-RU" dirty="0" err="1"/>
              <a:t>бағыттау</a:t>
            </a:r>
            <a:endParaRPr lang="ru-RU" dirty="0"/>
          </a:p>
          <a:p>
            <a:r>
              <a:rPr lang="ru-RU" dirty="0" err="1"/>
              <a:t>Әр</a:t>
            </a:r>
            <a:r>
              <a:rPr lang="ru-RU" dirty="0"/>
              <a:t> </a:t>
            </a:r>
            <a:r>
              <a:rPr lang="ru-RU" dirty="0" err="1"/>
              <a:t>түрлі</a:t>
            </a:r>
            <a:r>
              <a:rPr lang="ru-RU" dirty="0"/>
              <a:t> </a:t>
            </a:r>
            <a:r>
              <a:rPr lang="ru-RU" dirty="0" err="1"/>
              <a:t>желілердің</a:t>
            </a:r>
            <a:r>
              <a:rPr lang="ru-RU" dirty="0"/>
              <a:t> </a:t>
            </a:r>
            <a:r>
              <a:rPr lang="ru-RU" dirty="0" err="1"/>
              <a:t>орналасуы</a:t>
            </a:r>
            <a:r>
              <a:rPr lang="ru-RU" dirty="0"/>
              <a:t> </a:t>
            </a:r>
            <a:r>
              <a:rPr lang="ru-RU" dirty="0" err="1"/>
              <a:t>туралы</a:t>
            </a:r>
            <a:r>
              <a:rPr lang="ru-RU" dirty="0"/>
              <a:t> </a:t>
            </a:r>
            <a:r>
              <a:rPr lang="ru-RU" dirty="0" err="1"/>
              <a:t>ақпаратты</a:t>
            </a:r>
            <a:r>
              <a:rPr lang="ru-RU" dirty="0"/>
              <a:t> </a:t>
            </a:r>
            <a:r>
              <a:rPr lang="ru-RU" dirty="0" err="1"/>
              <a:t>жинап</a:t>
            </a:r>
            <a:r>
              <a:rPr lang="ru-RU" dirty="0"/>
              <a:t>, </a:t>
            </a:r>
            <a:r>
              <a:rPr lang="ru-RU" dirty="0" err="1"/>
              <a:t>оңтайлы</a:t>
            </a:r>
            <a:r>
              <a:rPr lang="ru-RU" dirty="0"/>
              <a:t> </a:t>
            </a:r>
            <a:r>
              <a:rPr lang="ru-RU" dirty="0" err="1"/>
              <a:t>жолды</a:t>
            </a:r>
            <a:r>
              <a:rPr lang="ru-RU" dirty="0"/>
              <a:t> </a:t>
            </a:r>
            <a:r>
              <a:rPr lang="ru-RU" dirty="0" err="1"/>
              <a:t>анықтаңыз</a:t>
            </a:r>
            <a:endParaRPr lang="en-US" dirty="0"/>
          </a:p>
        </p:txBody>
      </p:sp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193868" y="394392"/>
            <a:ext cx="8772157" cy="728352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kk-KZ" dirty="0"/>
              <a:t>Конфигурациялау </a:t>
            </a:r>
            <a:r>
              <a:rPr lang="en-US" dirty="0"/>
              <a:t>Devices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990" y="546381"/>
            <a:ext cx="4091122" cy="3003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406229"/>
      </p:ext>
    </p:extLst>
  </p:cSld>
  <p:clrMapOvr>
    <a:masterClrMapping/>
  </p:clrMapOvr>
  <p:transition spd="med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97875" y="4981574"/>
            <a:ext cx="2172900" cy="162111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15250" y="1681337"/>
            <a:ext cx="2538150" cy="1655315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3110" y="1387366"/>
            <a:ext cx="8578465" cy="5055475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порт </a:t>
            </a:r>
            <a:r>
              <a:rPr lang="ru-RU" dirty="0" err="1"/>
              <a:t>түрі</a:t>
            </a:r>
            <a:endParaRPr lang="ru-RU" dirty="0"/>
          </a:p>
          <a:p>
            <a:r>
              <a:rPr lang="ru-RU" dirty="0" err="1"/>
              <a:t>Маршрутизаторлар</a:t>
            </a:r>
            <a:r>
              <a:rPr lang="ru-RU" dirty="0"/>
              <a:t> </a:t>
            </a:r>
            <a:r>
              <a:rPr lang="ru-RU" dirty="0" err="1"/>
              <a:t>шағын</a:t>
            </a:r>
            <a:r>
              <a:rPr lang="ru-RU" dirty="0"/>
              <a:t> бизнес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үй</a:t>
            </a:r>
            <a:r>
              <a:rPr lang="ru-RU" dirty="0"/>
              <a:t> </a:t>
            </a:r>
            <a:r>
              <a:rPr lang="ru-RU" dirty="0" err="1"/>
              <a:t>әдетте</a:t>
            </a:r>
            <a:r>
              <a:rPr lang="ru-RU" dirty="0"/>
              <a:t> </a:t>
            </a:r>
            <a:r>
              <a:rPr lang="ru-RU" dirty="0" err="1"/>
              <a:t>екі</a:t>
            </a:r>
            <a:r>
              <a:rPr lang="ru-RU" dirty="0"/>
              <a:t> </a:t>
            </a:r>
            <a:r>
              <a:rPr lang="ru-RU" dirty="0" err="1"/>
              <a:t>негізгі</a:t>
            </a:r>
            <a:r>
              <a:rPr lang="ru-RU" dirty="0"/>
              <a:t> порт бар:</a:t>
            </a:r>
          </a:p>
          <a:p>
            <a:r>
              <a:rPr lang="en-US" dirty="0"/>
              <a:t>Ethernet-</a:t>
            </a:r>
            <a:r>
              <a:rPr lang="ru-RU" dirty="0" err="1"/>
              <a:t>порттар-бұл</a:t>
            </a:r>
            <a:r>
              <a:rPr lang="ru-RU" dirty="0"/>
              <a:t> </a:t>
            </a:r>
            <a:r>
              <a:rPr lang="ru-RU" dirty="0" err="1"/>
              <a:t>порттар</a:t>
            </a:r>
            <a:r>
              <a:rPr lang="ru-RU" dirty="0"/>
              <a:t> маршрутизатор </a:t>
            </a:r>
            <a:r>
              <a:rPr lang="ru-RU" dirty="0" err="1"/>
              <a:t>коммутаторының</a:t>
            </a:r>
            <a:r>
              <a:rPr lang="ru-RU" dirty="0"/>
              <a:t> </a:t>
            </a:r>
            <a:r>
              <a:rPr lang="ru-RU" dirty="0" err="1"/>
              <a:t>ішкі</a:t>
            </a:r>
            <a:r>
              <a:rPr lang="ru-RU" dirty="0"/>
              <a:t> </a:t>
            </a:r>
            <a:r>
              <a:rPr lang="ru-RU" dirty="0" err="1"/>
              <a:t>бөлігіне</a:t>
            </a:r>
            <a:r>
              <a:rPr lang="ru-RU" dirty="0"/>
              <a:t> </a:t>
            </a:r>
            <a:r>
              <a:rPr lang="ru-RU" dirty="0" err="1"/>
              <a:t>қосылады</a:t>
            </a:r>
            <a:r>
              <a:rPr lang="ru-RU" dirty="0"/>
              <a:t>. Коммутатор </a:t>
            </a:r>
            <a:r>
              <a:rPr lang="ru-RU" dirty="0" err="1"/>
              <a:t>порттарына</a:t>
            </a:r>
            <a:r>
              <a:rPr lang="ru-RU" dirty="0"/>
              <a:t> </a:t>
            </a:r>
            <a:r>
              <a:rPr lang="ru-RU" dirty="0" err="1"/>
              <a:t>қосылған</a:t>
            </a:r>
            <a:r>
              <a:rPr lang="ru-RU" dirty="0"/>
              <a:t> </a:t>
            </a:r>
            <a:r>
              <a:rPr lang="ru-RU" dirty="0" err="1"/>
              <a:t>барлық</a:t>
            </a:r>
            <a:r>
              <a:rPr lang="ru-RU" dirty="0"/>
              <a:t> </a:t>
            </a:r>
            <a:r>
              <a:rPr lang="ru-RU" dirty="0" err="1"/>
              <a:t>құрылғылар</a:t>
            </a:r>
            <a:r>
              <a:rPr lang="ru-RU" dirty="0"/>
              <a:t> </a:t>
            </a:r>
            <a:r>
              <a:rPr lang="ru-RU" dirty="0" err="1"/>
              <a:t>бір</a:t>
            </a:r>
            <a:r>
              <a:rPr lang="ru-RU" dirty="0"/>
              <a:t> </a:t>
            </a:r>
            <a:r>
              <a:rPr lang="ru-RU" dirty="0" err="1"/>
              <a:t>жергілікті</a:t>
            </a:r>
            <a:r>
              <a:rPr lang="ru-RU" dirty="0"/>
              <a:t> </a:t>
            </a:r>
            <a:r>
              <a:rPr lang="ru-RU" dirty="0" err="1"/>
              <a:t>желіде</a:t>
            </a:r>
            <a:r>
              <a:rPr lang="ru-RU" dirty="0"/>
              <a:t> </a:t>
            </a:r>
            <a:r>
              <a:rPr lang="ru-RU" dirty="0" err="1"/>
              <a:t>болады</a:t>
            </a:r>
            <a:r>
              <a:rPr lang="ru-RU" dirty="0"/>
              <a:t>.</a:t>
            </a:r>
          </a:p>
          <a:p>
            <a:r>
              <a:rPr lang="ru-RU" dirty="0"/>
              <a:t>Интернет порты-</a:t>
            </a:r>
            <a:r>
              <a:rPr lang="ru-RU" dirty="0" err="1"/>
              <a:t>бұл</a:t>
            </a:r>
            <a:r>
              <a:rPr lang="ru-RU" dirty="0"/>
              <a:t> порт </a:t>
            </a:r>
            <a:r>
              <a:rPr lang="ru-RU" dirty="0" err="1"/>
              <a:t>құрылғыны</a:t>
            </a:r>
            <a:r>
              <a:rPr lang="ru-RU" dirty="0"/>
              <a:t> интернет </a:t>
            </a:r>
            <a:r>
              <a:rPr lang="ru-RU" dirty="0" err="1"/>
              <a:t>сияқты</a:t>
            </a:r>
            <a:r>
              <a:rPr lang="ru-RU" dirty="0"/>
              <a:t> </a:t>
            </a:r>
            <a:r>
              <a:rPr lang="ru-RU" dirty="0" err="1"/>
              <a:t>басқа</a:t>
            </a:r>
            <a:r>
              <a:rPr lang="ru-RU" dirty="0"/>
              <a:t> </a:t>
            </a:r>
            <a:r>
              <a:rPr lang="ru-RU" dirty="0" err="1"/>
              <a:t>желіге</a:t>
            </a:r>
            <a:r>
              <a:rPr lang="ru-RU" dirty="0"/>
              <a:t> </a:t>
            </a:r>
            <a:r>
              <a:rPr lang="ru-RU" dirty="0" err="1"/>
              <a:t>қосу</a:t>
            </a:r>
            <a:r>
              <a:rPr lang="ru-RU" dirty="0"/>
              <a:t> </a:t>
            </a:r>
            <a:r>
              <a:rPr lang="ru-RU" dirty="0" err="1"/>
              <a:t>үшін</a:t>
            </a:r>
            <a:r>
              <a:rPr lang="ru-RU" dirty="0"/>
              <a:t> </a:t>
            </a:r>
            <a:r>
              <a:rPr lang="ru-RU" dirty="0" err="1"/>
              <a:t>пайдаланылады</a:t>
            </a:r>
            <a:r>
              <a:rPr lang="ru-RU" dirty="0"/>
              <a:t>.</a:t>
            </a:r>
          </a:p>
          <a:p>
            <a:r>
              <a:rPr lang="ru-RU" dirty="0" err="1"/>
              <a:t>Параметрлері</a:t>
            </a:r>
            <a:endParaRPr lang="ru-RU" dirty="0"/>
          </a:p>
          <a:p>
            <a:r>
              <a:rPr lang="ru-RU" dirty="0" err="1"/>
              <a:t>Сымсыз</a:t>
            </a:r>
            <a:r>
              <a:rPr lang="ru-RU" dirty="0"/>
              <a:t> </a:t>
            </a:r>
            <a:r>
              <a:rPr lang="ru-RU" dirty="0" err="1"/>
              <a:t>желі</a:t>
            </a:r>
            <a:r>
              <a:rPr lang="ru-RU" dirty="0"/>
              <a:t> </a:t>
            </a:r>
            <a:r>
              <a:rPr lang="ru-RU" dirty="0" err="1"/>
              <a:t>атауы</a:t>
            </a:r>
            <a:r>
              <a:rPr lang="ru-RU" dirty="0"/>
              <a:t> (</a:t>
            </a:r>
            <a:r>
              <a:rPr lang="en-US" dirty="0"/>
              <a:t>SSID) - </a:t>
            </a:r>
            <a:r>
              <a:rPr lang="ru-RU" dirty="0" err="1"/>
              <a:t>сымсыз</a:t>
            </a:r>
            <a:r>
              <a:rPr lang="ru-RU" dirty="0"/>
              <a:t> </a:t>
            </a:r>
            <a:r>
              <a:rPr lang="ru-RU" dirty="0" err="1"/>
              <a:t>желі</a:t>
            </a:r>
            <a:r>
              <a:rPr lang="ru-RU" dirty="0"/>
              <a:t> </a:t>
            </a:r>
            <a:r>
              <a:rPr lang="ru-RU" dirty="0" err="1"/>
              <a:t>атауы</a:t>
            </a:r>
            <a:endParaRPr lang="ru-RU" dirty="0"/>
          </a:p>
          <a:p>
            <a:r>
              <a:rPr lang="en-US" dirty="0"/>
              <a:t>Wireless Password-</a:t>
            </a:r>
            <a:r>
              <a:rPr lang="ru-RU" dirty="0" err="1"/>
              <a:t>сымсыз</a:t>
            </a:r>
            <a:r>
              <a:rPr lang="ru-RU" dirty="0"/>
              <a:t> </a:t>
            </a:r>
            <a:r>
              <a:rPr lang="ru-RU" dirty="0" err="1"/>
              <a:t>желіге</a:t>
            </a:r>
            <a:r>
              <a:rPr lang="ru-RU" dirty="0"/>
              <a:t> </a:t>
            </a:r>
            <a:r>
              <a:rPr lang="ru-RU" dirty="0" err="1"/>
              <a:t>қосылу</a:t>
            </a:r>
            <a:r>
              <a:rPr lang="ru-RU" dirty="0"/>
              <a:t> </a:t>
            </a:r>
            <a:r>
              <a:rPr lang="ru-RU" dirty="0" err="1"/>
              <a:t>үшін</a:t>
            </a:r>
            <a:r>
              <a:rPr lang="ru-RU" dirty="0"/>
              <a:t> </a:t>
            </a:r>
            <a:r>
              <a:rPr lang="ru-RU" dirty="0" err="1"/>
              <a:t>клиенттер</a:t>
            </a:r>
            <a:r>
              <a:rPr lang="ru-RU" dirty="0"/>
              <a:t> </a:t>
            </a:r>
            <a:r>
              <a:rPr lang="ru-RU" dirty="0" err="1"/>
              <a:t>пайдаланатын</a:t>
            </a:r>
            <a:r>
              <a:rPr lang="ru-RU" dirty="0"/>
              <a:t> </a:t>
            </a:r>
            <a:r>
              <a:rPr lang="ru-RU" dirty="0" err="1"/>
              <a:t>құпия</a:t>
            </a:r>
            <a:r>
              <a:rPr lang="ru-RU" dirty="0"/>
              <a:t> </a:t>
            </a:r>
            <a:r>
              <a:rPr lang="ru-RU" dirty="0" err="1"/>
              <a:t>сөз</a:t>
            </a:r>
            <a:endParaRPr lang="ru-RU" dirty="0"/>
          </a:p>
          <a:p>
            <a:r>
              <a:rPr lang="ru-RU" dirty="0"/>
              <a:t>Пароль-</a:t>
            </a:r>
            <a:r>
              <a:rPr lang="ru-RU" dirty="0" err="1"/>
              <a:t>маршрутизаторды</a:t>
            </a:r>
            <a:r>
              <a:rPr lang="ru-RU" dirty="0"/>
              <a:t> </a:t>
            </a:r>
            <a:r>
              <a:rPr lang="ru-RU" dirty="0" err="1"/>
              <a:t>басқару</a:t>
            </a:r>
            <a:r>
              <a:rPr lang="ru-RU" dirty="0"/>
              <a:t> </a:t>
            </a:r>
            <a:r>
              <a:rPr lang="ru-RU" dirty="0" err="1"/>
              <a:t>үшін</a:t>
            </a:r>
            <a:r>
              <a:rPr lang="ru-RU" dirty="0"/>
              <a:t> </a:t>
            </a:r>
            <a:r>
              <a:rPr lang="ru-RU" dirty="0" err="1"/>
              <a:t>пайдаланылатын</a:t>
            </a:r>
            <a:r>
              <a:rPr lang="ru-RU" dirty="0"/>
              <a:t> пароль</a:t>
            </a:r>
          </a:p>
          <a:p>
            <a:r>
              <a:rPr lang="ru-RU" dirty="0" err="1"/>
              <a:t>Сымсыз</a:t>
            </a:r>
            <a:r>
              <a:rPr lang="ru-RU" dirty="0"/>
              <a:t> маршрутизатор </a:t>
            </a:r>
            <a:r>
              <a:rPr lang="ru-RU" dirty="0" err="1"/>
              <a:t>сымсыз</a:t>
            </a:r>
            <a:r>
              <a:rPr lang="ru-RU" dirty="0"/>
              <a:t> </a:t>
            </a:r>
            <a:r>
              <a:rPr lang="ru-RU" dirty="0" err="1"/>
              <a:t>маршрутизаторға</a:t>
            </a:r>
            <a:r>
              <a:rPr lang="ru-RU" dirty="0"/>
              <a:t> </a:t>
            </a:r>
            <a:r>
              <a:rPr lang="ru-RU" dirty="0" err="1"/>
              <a:t>қосылған</a:t>
            </a:r>
            <a:r>
              <a:rPr lang="ru-RU" dirty="0"/>
              <a:t> </a:t>
            </a:r>
            <a:r>
              <a:rPr lang="ru-RU" dirty="0" err="1"/>
              <a:t>кезде</a:t>
            </a:r>
            <a:r>
              <a:rPr lang="ru-RU" dirty="0"/>
              <a:t> </a:t>
            </a:r>
            <a:r>
              <a:rPr lang="ru-RU" dirty="0" err="1"/>
              <a:t>жергілікті</a:t>
            </a:r>
            <a:r>
              <a:rPr lang="ru-RU" dirty="0"/>
              <a:t> </a:t>
            </a:r>
            <a:r>
              <a:rPr lang="ru-RU" dirty="0" err="1"/>
              <a:t>желі</a:t>
            </a:r>
            <a:r>
              <a:rPr lang="ru-RU" dirty="0"/>
              <a:t> </a:t>
            </a:r>
            <a:r>
              <a:rPr lang="ru-RU" dirty="0" err="1"/>
              <a:t>клиенттеріне</a:t>
            </a:r>
            <a:r>
              <a:rPr lang="ru-RU" dirty="0"/>
              <a:t> </a:t>
            </a:r>
            <a:r>
              <a:rPr lang="en-US" dirty="0"/>
              <a:t>DHCP </a:t>
            </a:r>
            <a:r>
              <a:rPr lang="ru-RU" dirty="0" err="1"/>
              <a:t>қызметтерін</a:t>
            </a:r>
            <a:r>
              <a:rPr lang="ru-RU" dirty="0"/>
              <a:t> </a:t>
            </a:r>
            <a:r>
              <a:rPr lang="ru-RU" dirty="0" err="1"/>
              <a:t>ұсынады</a:t>
            </a:r>
            <a:r>
              <a:rPr lang="ru-RU" dirty="0"/>
              <a:t>.</a:t>
            </a:r>
          </a:p>
          <a:p>
            <a:r>
              <a:rPr lang="ru-RU" dirty="0" err="1"/>
              <a:t>Маршрутизаторды</a:t>
            </a:r>
            <a:r>
              <a:rPr lang="ru-RU" dirty="0"/>
              <a:t> </a:t>
            </a:r>
            <a:r>
              <a:rPr lang="ru-RU" dirty="0" err="1"/>
              <a:t>қорғау</a:t>
            </a:r>
            <a:r>
              <a:rPr lang="ru-RU" dirty="0"/>
              <a:t> </a:t>
            </a:r>
            <a:r>
              <a:rPr lang="ru-RU" dirty="0" err="1"/>
              <a:t>үшін</a:t>
            </a:r>
            <a:r>
              <a:rPr lang="ru-RU" dirty="0"/>
              <a:t> не </a:t>
            </a:r>
            <a:r>
              <a:rPr lang="ru-RU" dirty="0" err="1"/>
              <a:t>істеуге</a:t>
            </a:r>
            <a:r>
              <a:rPr lang="ru-RU" dirty="0"/>
              <a:t> </a:t>
            </a:r>
            <a:r>
              <a:rPr lang="ru-RU" dirty="0" err="1"/>
              <a:t>болады</a:t>
            </a:r>
            <a:r>
              <a:rPr lang="ru-RU" dirty="0"/>
              <a:t>?</a:t>
            </a:r>
          </a:p>
          <a:p>
            <a:r>
              <a:rPr lang="ru-RU" dirty="0" err="1"/>
              <a:t>Қақпасы</a:t>
            </a:r>
            <a:endParaRPr lang="ru-RU" dirty="0"/>
          </a:p>
          <a:p>
            <a:r>
              <a:rPr lang="ru-RU" dirty="0" err="1"/>
              <a:t>Басқа</a:t>
            </a:r>
            <a:r>
              <a:rPr lang="ru-RU" dirty="0"/>
              <a:t> </a:t>
            </a:r>
            <a:r>
              <a:rPr lang="en-US" dirty="0"/>
              <a:t>IP </a:t>
            </a:r>
            <a:r>
              <a:rPr lang="ru-RU" dirty="0" err="1"/>
              <a:t>желісінде</a:t>
            </a:r>
            <a:r>
              <a:rPr lang="ru-RU" dirty="0"/>
              <a:t> </a:t>
            </a:r>
            <a:r>
              <a:rPr lang="ru-RU" dirty="0" err="1"/>
              <a:t>құрылғыға</a:t>
            </a:r>
            <a:r>
              <a:rPr lang="ru-RU" dirty="0"/>
              <a:t> </a:t>
            </a:r>
            <a:r>
              <a:rPr lang="ru-RU" dirty="0" err="1"/>
              <a:t>кіру</a:t>
            </a:r>
            <a:r>
              <a:rPr lang="ru-RU" dirty="0"/>
              <a:t> </a:t>
            </a:r>
            <a:r>
              <a:rPr lang="ru-RU" dirty="0" err="1"/>
              <a:t>үшін</a:t>
            </a:r>
            <a:r>
              <a:rPr lang="ru-RU" dirty="0"/>
              <a:t>, </a:t>
            </a:r>
            <a:r>
              <a:rPr lang="ru-RU" dirty="0" err="1"/>
              <a:t>құрылғылар</a:t>
            </a:r>
            <a:r>
              <a:rPr lang="ru-RU" dirty="0"/>
              <a:t> </a:t>
            </a:r>
            <a:r>
              <a:rPr lang="ru-RU" dirty="0" err="1"/>
              <a:t>алдымен</a:t>
            </a:r>
            <a:r>
              <a:rPr lang="ru-RU" dirty="0"/>
              <a:t> </a:t>
            </a:r>
            <a:r>
              <a:rPr lang="ru-RU" dirty="0" err="1"/>
              <a:t>әдепкі</a:t>
            </a:r>
            <a:r>
              <a:rPr lang="ru-RU" dirty="0"/>
              <a:t> </a:t>
            </a:r>
            <a:r>
              <a:rPr lang="ru-RU" dirty="0" err="1"/>
              <a:t>шлюзге</a:t>
            </a:r>
            <a:r>
              <a:rPr lang="ru-RU" dirty="0"/>
              <a:t> </a:t>
            </a:r>
            <a:r>
              <a:rPr lang="ru-RU" dirty="0" err="1"/>
              <a:t>пакетті</a:t>
            </a:r>
            <a:r>
              <a:rPr lang="ru-RU" dirty="0"/>
              <a:t> </a:t>
            </a:r>
            <a:r>
              <a:rPr lang="ru-RU" dirty="0" err="1"/>
              <a:t>жіберуі</a:t>
            </a:r>
            <a:r>
              <a:rPr lang="ru-RU" dirty="0"/>
              <a:t> </a:t>
            </a:r>
            <a:r>
              <a:rPr lang="ru-RU" dirty="0" err="1"/>
              <a:t>керек</a:t>
            </a:r>
            <a:r>
              <a:rPr lang="ru-RU" dirty="0"/>
              <a:t>. </a:t>
            </a:r>
          </a:p>
          <a:p>
            <a:r>
              <a:rPr lang="ru-RU" dirty="0" err="1"/>
              <a:t>Шағын</a:t>
            </a:r>
            <a:r>
              <a:rPr lang="ru-RU" dirty="0"/>
              <a:t> бизнес </a:t>
            </a:r>
            <a:r>
              <a:rPr lang="ru-RU" dirty="0" err="1"/>
              <a:t>ортасында</a:t>
            </a:r>
            <a:r>
              <a:rPr lang="ru-RU" dirty="0"/>
              <a:t> </a:t>
            </a:r>
            <a:r>
              <a:rPr lang="ru-RU" dirty="0" err="1"/>
              <a:t>әдепкі</a:t>
            </a:r>
            <a:r>
              <a:rPr lang="ru-RU" dirty="0"/>
              <a:t> шлюз </a:t>
            </a:r>
            <a:r>
              <a:rPr lang="ru-RU" dirty="0" err="1"/>
              <a:t>жергілікті</a:t>
            </a:r>
            <a:r>
              <a:rPr lang="ru-RU" dirty="0"/>
              <a:t> </a:t>
            </a:r>
            <a:r>
              <a:rPr lang="ru-RU" dirty="0" err="1"/>
              <a:t>желіні</a:t>
            </a:r>
            <a:r>
              <a:rPr lang="ru-RU" dirty="0"/>
              <a:t> </a:t>
            </a:r>
            <a:r>
              <a:rPr lang="ru-RU" dirty="0" err="1"/>
              <a:t>Интернетке</a:t>
            </a:r>
            <a:r>
              <a:rPr lang="ru-RU" dirty="0"/>
              <a:t> </a:t>
            </a:r>
            <a:r>
              <a:rPr lang="ru-RU" dirty="0" err="1"/>
              <a:t>қосу</a:t>
            </a:r>
            <a:r>
              <a:rPr lang="ru-RU" dirty="0"/>
              <a:t> </a:t>
            </a:r>
            <a:r>
              <a:rPr lang="ru-RU" dirty="0" err="1"/>
              <a:t>үшін</a:t>
            </a:r>
            <a:r>
              <a:rPr lang="ru-RU" dirty="0"/>
              <a:t> </a:t>
            </a:r>
            <a:r>
              <a:rPr lang="ru-RU" dirty="0" err="1"/>
              <a:t>пайдаланылатын</a:t>
            </a:r>
            <a:r>
              <a:rPr lang="ru-RU" dirty="0"/>
              <a:t> маршрутизатор </a:t>
            </a:r>
            <a:r>
              <a:rPr lang="ru-RU" dirty="0" err="1"/>
              <a:t>болып</a:t>
            </a:r>
            <a:r>
              <a:rPr lang="ru-RU" dirty="0"/>
              <a:t> </a:t>
            </a:r>
            <a:r>
              <a:rPr lang="ru-RU" dirty="0" err="1"/>
              <a:t>табылады</a:t>
            </a:r>
            <a:r>
              <a:rPr lang="ru-RU" dirty="0"/>
              <a:t>.</a:t>
            </a:r>
            <a:endParaRPr lang="en-US" dirty="0"/>
          </a:p>
        </p:txBody>
      </p:sp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193868" y="394392"/>
            <a:ext cx="8772157" cy="728352"/>
          </a:xfrm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ru-RU" dirty="0" err="1"/>
              <a:t>Шағын</a:t>
            </a:r>
            <a:r>
              <a:rPr lang="ru-RU" dirty="0"/>
              <a:t> бизнес </a:t>
            </a:r>
            <a:r>
              <a:rPr lang="ru-RU" dirty="0" err="1"/>
              <a:t>маршрутизаторларын</a:t>
            </a:r>
            <a:r>
              <a:rPr lang="ru-RU" dirty="0"/>
              <a:t> </a:t>
            </a:r>
            <a:r>
              <a:rPr lang="ru-RU" dirty="0" err="1"/>
              <a:t>жасауға</a:t>
            </a:r>
            <a:r>
              <a:rPr lang="ru-RU" dirty="0"/>
              <a:t> </a:t>
            </a:r>
            <a:r>
              <a:rPr lang="ru-RU" dirty="0" err="1"/>
              <a:t>кіріспе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061619"/>
      </p:ext>
    </p:extLst>
  </p:cSld>
  <p:clrMapOvr>
    <a:masterClrMapping/>
  </p:clrMapOvr>
  <p:transition spd="med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8810" y="1122744"/>
            <a:ext cx="8587990" cy="5382831"/>
          </a:xfrm>
        </p:spPr>
        <p:txBody>
          <a:bodyPr>
            <a:normAutofit fontScale="62500" lnSpcReduction="20000"/>
          </a:bodyPr>
          <a:lstStyle/>
          <a:p>
            <a:r>
              <a:rPr lang="ru-RU" dirty="0" err="1"/>
              <a:t>Бағдарламалау</a:t>
            </a:r>
            <a:r>
              <a:rPr lang="ru-RU" dirty="0"/>
              <a:t> </a:t>
            </a:r>
            <a:r>
              <a:rPr lang="en-US" dirty="0"/>
              <a:t>IoT </a:t>
            </a:r>
            <a:r>
              <a:rPr lang="ru-RU" dirty="0" err="1"/>
              <a:t>жеңілдетеді</a:t>
            </a:r>
            <a:endParaRPr lang="ru-RU" dirty="0"/>
          </a:p>
          <a:p>
            <a:r>
              <a:rPr lang="ru-RU" dirty="0" err="1"/>
              <a:t>Датчиктер</a:t>
            </a:r>
            <a:r>
              <a:rPr lang="ru-RU" dirty="0"/>
              <a:t> </a:t>
            </a:r>
            <a:r>
              <a:rPr lang="ru-RU" dirty="0" err="1"/>
              <a:t>бұл</a:t>
            </a:r>
            <a:r>
              <a:rPr lang="ru-RU" dirty="0"/>
              <a:t> </a:t>
            </a:r>
            <a:r>
              <a:rPr lang="ru-RU" dirty="0" err="1"/>
              <a:t>деректерді</a:t>
            </a:r>
            <a:r>
              <a:rPr lang="ru-RU" dirty="0"/>
              <a:t> </a:t>
            </a:r>
            <a:r>
              <a:rPr lang="ru-RU" dirty="0" err="1"/>
              <a:t>басып</a:t>
            </a:r>
            <a:r>
              <a:rPr lang="ru-RU" dirty="0"/>
              <a:t> </a:t>
            </a:r>
            <a:r>
              <a:rPr lang="ru-RU" dirty="0" err="1"/>
              <a:t>алу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қайда</a:t>
            </a:r>
            <a:r>
              <a:rPr lang="ru-RU" dirty="0"/>
              <a:t> </a:t>
            </a:r>
            <a:r>
              <a:rPr lang="ru-RU" dirty="0" err="1"/>
              <a:t>жіберу</a:t>
            </a:r>
            <a:r>
              <a:rPr lang="ru-RU" dirty="0"/>
              <a:t> </a:t>
            </a:r>
            <a:r>
              <a:rPr lang="ru-RU" dirty="0" err="1"/>
              <a:t>керектігін</a:t>
            </a:r>
            <a:r>
              <a:rPr lang="ru-RU" dirty="0"/>
              <a:t> </a:t>
            </a:r>
            <a:r>
              <a:rPr lang="ru-RU" dirty="0" err="1"/>
              <a:t>білуі</a:t>
            </a:r>
            <a:r>
              <a:rPr lang="ru-RU" dirty="0"/>
              <a:t> </a:t>
            </a:r>
            <a:r>
              <a:rPr lang="ru-RU" dirty="0" err="1"/>
              <a:t>тиіс</a:t>
            </a:r>
            <a:r>
              <a:rPr lang="ru-RU" dirty="0"/>
              <a:t>. </a:t>
            </a:r>
          </a:p>
          <a:p>
            <a:r>
              <a:rPr lang="ru-RU" dirty="0"/>
              <a:t>Контроллер осы </a:t>
            </a:r>
            <a:r>
              <a:rPr lang="ru-RU" dirty="0" err="1"/>
              <a:t>деректерді</a:t>
            </a:r>
            <a:r>
              <a:rPr lang="ru-RU" dirty="0"/>
              <a:t> </a:t>
            </a:r>
            <a:r>
              <a:rPr lang="ru-RU" dirty="0" err="1"/>
              <a:t>алу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осы </a:t>
            </a:r>
            <a:r>
              <a:rPr lang="ru-RU" dirty="0" err="1"/>
              <a:t>деректерді</a:t>
            </a:r>
            <a:r>
              <a:rPr lang="ru-RU" dirty="0"/>
              <a:t> </a:t>
            </a:r>
            <a:r>
              <a:rPr lang="ru-RU" dirty="0" err="1"/>
              <a:t>өңдеу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басқа</a:t>
            </a:r>
            <a:r>
              <a:rPr lang="ru-RU" dirty="0"/>
              <a:t> </a:t>
            </a:r>
            <a:r>
              <a:rPr lang="ru-RU" dirty="0" err="1"/>
              <a:t>құрылғыға</a:t>
            </a:r>
            <a:r>
              <a:rPr lang="ru-RU" dirty="0"/>
              <a:t> </a:t>
            </a:r>
            <a:r>
              <a:rPr lang="ru-RU" dirty="0" err="1"/>
              <a:t>жіберу</a:t>
            </a:r>
            <a:r>
              <a:rPr lang="ru-RU" dirty="0"/>
              <a:t> </a:t>
            </a:r>
            <a:r>
              <a:rPr lang="ru-RU" dirty="0" err="1"/>
              <a:t>керектігін</a:t>
            </a:r>
            <a:r>
              <a:rPr lang="ru-RU" dirty="0"/>
              <a:t> </a:t>
            </a:r>
            <a:r>
              <a:rPr lang="ru-RU" dirty="0" err="1"/>
              <a:t>шешу</a:t>
            </a:r>
            <a:r>
              <a:rPr lang="ru-RU" dirty="0"/>
              <a:t> </a:t>
            </a:r>
            <a:r>
              <a:rPr lang="ru-RU" dirty="0" err="1"/>
              <a:t>үшін</a:t>
            </a:r>
            <a:r>
              <a:rPr lang="ru-RU" dirty="0"/>
              <a:t> </a:t>
            </a:r>
            <a:r>
              <a:rPr lang="ru-RU" dirty="0" err="1"/>
              <a:t>нұсқаулықтар</a:t>
            </a:r>
            <a:r>
              <a:rPr lang="ru-RU" dirty="0"/>
              <a:t> </a:t>
            </a:r>
            <a:r>
              <a:rPr lang="ru-RU" dirty="0" err="1"/>
              <a:t>жиынтығымен</a:t>
            </a:r>
            <a:r>
              <a:rPr lang="ru-RU" dirty="0"/>
              <a:t> </a:t>
            </a:r>
            <a:r>
              <a:rPr lang="ru-RU" dirty="0" err="1"/>
              <a:t>бағдарламаланған</a:t>
            </a:r>
            <a:r>
              <a:rPr lang="ru-RU" dirty="0"/>
              <a:t> </a:t>
            </a:r>
            <a:r>
              <a:rPr lang="ru-RU" dirty="0" err="1"/>
              <a:t>болуы</a:t>
            </a:r>
            <a:r>
              <a:rPr lang="ru-RU" dirty="0"/>
              <a:t> </a:t>
            </a:r>
            <a:r>
              <a:rPr lang="ru-RU" dirty="0" err="1"/>
              <a:t>тиіс</a:t>
            </a:r>
            <a:r>
              <a:rPr lang="ru-RU" dirty="0"/>
              <a:t>. </a:t>
            </a:r>
          </a:p>
          <a:p>
            <a:r>
              <a:rPr lang="ru-RU" dirty="0" err="1"/>
              <a:t>Бағдарлама</a:t>
            </a:r>
            <a:r>
              <a:rPr lang="ru-RU" dirty="0"/>
              <a:t> </a:t>
            </a:r>
            <a:r>
              <a:rPr lang="ru-RU" dirty="0" err="1"/>
              <a:t>дегеніміз</a:t>
            </a:r>
            <a:r>
              <a:rPr lang="ru-RU" dirty="0"/>
              <a:t> не?</a:t>
            </a:r>
          </a:p>
          <a:p>
            <a:r>
              <a:rPr lang="ru-RU" dirty="0" err="1"/>
              <a:t>Компьютерлік</a:t>
            </a:r>
            <a:r>
              <a:rPr lang="ru-RU" dirty="0"/>
              <a:t> </a:t>
            </a:r>
            <a:r>
              <a:rPr lang="ru-RU" dirty="0" err="1"/>
              <a:t>бағдарлама-белгілі</a:t>
            </a:r>
            <a:r>
              <a:rPr lang="ru-RU" dirty="0"/>
              <a:t> </a:t>
            </a:r>
            <a:r>
              <a:rPr lang="ru-RU" dirty="0" err="1"/>
              <a:t>бір</a:t>
            </a:r>
            <a:r>
              <a:rPr lang="ru-RU" dirty="0"/>
              <a:t> </a:t>
            </a:r>
            <a:r>
              <a:rPr lang="ru-RU" dirty="0" err="1"/>
              <a:t>тәртіппен</a:t>
            </a:r>
            <a:r>
              <a:rPr lang="ru-RU" dirty="0"/>
              <a:t> </a:t>
            </a:r>
            <a:r>
              <a:rPr lang="ru-RU" dirty="0" err="1"/>
              <a:t>орындалуы</a:t>
            </a:r>
            <a:r>
              <a:rPr lang="ru-RU" dirty="0"/>
              <a:t> </a:t>
            </a:r>
            <a:r>
              <a:rPr lang="ru-RU" dirty="0" err="1"/>
              <a:t>тиіс</a:t>
            </a:r>
            <a:r>
              <a:rPr lang="ru-RU" dirty="0"/>
              <a:t> КОМПЬЮТЕРГЕ </a:t>
            </a:r>
            <a:r>
              <a:rPr lang="ru-RU" dirty="0" err="1"/>
              <a:t>арналған</a:t>
            </a:r>
            <a:r>
              <a:rPr lang="ru-RU" dirty="0"/>
              <a:t> </a:t>
            </a:r>
            <a:r>
              <a:rPr lang="ru-RU" dirty="0" err="1"/>
              <a:t>нұсқаулық</a:t>
            </a:r>
            <a:r>
              <a:rPr lang="ru-RU" dirty="0"/>
              <a:t> </a:t>
            </a:r>
            <a:r>
              <a:rPr lang="ru-RU" dirty="0" err="1"/>
              <a:t>жиынтығы</a:t>
            </a:r>
            <a:r>
              <a:rPr lang="ru-RU" dirty="0"/>
              <a:t>.</a:t>
            </a:r>
          </a:p>
          <a:p>
            <a:r>
              <a:rPr lang="ru-RU" dirty="0" err="1"/>
              <a:t>Бағдарламалау</a:t>
            </a:r>
            <a:r>
              <a:rPr lang="ru-RU" dirty="0"/>
              <a:t> </a:t>
            </a:r>
            <a:r>
              <a:rPr lang="ru-RU" dirty="0" err="1"/>
              <a:t>тілдеріндегі</a:t>
            </a:r>
            <a:r>
              <a:rPr lang="ru-RU" dirty="0"/>
              <a:t> </a:t>
            </a:r>
            <a:r>
              <a:rPr lang="ru-RU" dirty="0" err="1"/>
              <a:t>ең</a:t>
            </a:r>
            <a:r>
              <a:rPr lang="ru-RU" dirty="0"/>
              <a:t> </a:t>
            </a:r>
            <a:r>
              <a:rPr lang="ru-RU" dirty="0" err="1"/>
              <a:t>көп</a:t>
            </a:r>
            <a:r>
              <a:rPr lang="ru-RU" dirty="0"/>
              <a:t> </a:t>
            </a:r>
            <a:r>
              <a:rPr lang="ru-RU" dirty="0" err="1"/>
              <a:t>таралған</a:t>
            </a:r>
            <a:r>
              <a:rPr lang="ru-RU" dirty="0"/>
              <a:t> </a:t>
            </a:r>
            <a:r>
              <a:rPr lang="ru-RU" dirty="0" err="1"/>
              <a:t>логикалық</a:t>
            </a:r>
            <a:r>
              <a:rPr lang="ru-RU" dirty="0"/>
              <a:t> </a:t>
            </a:r>
            <a:r>
              <a:rPr lang="ru-RU" dirty="0" err="1"/>
              <a:t>құрылымдар</a:t>
            </a:r>
            <a:r>
              <a:rPr lang="ru-RU" dirty="0"/>
              <a:t>:</a:t>
            </a:r>
          </a:p>
          <a:p>
            <a:r>
              <a:rPr lang="ru-RU" dirty="0" err="1"/>
              <a:t>Егер</a:t>
            </a:r>
            <a:r>
              <a:rPr lang="ru-RU" dirty="0"/>
              <a:t> </a:t>
            </a:r>
            <a:r>
              <a:rPr lang="ru-RU" dirty="0" err="1"/>
              <a:t>шарт</a:t>
            </a:r>
            <a:r>
              <a:rPr lang="ru-RU" dirty="0"/>
              <a:t> </a:t>
            </a:r>
            <a:r>
              <a:rPr lang="ru-RU" dirty="0" err="1"/>
              <a:t>болса</a:t>
            </a:r>
            <a:r>
              <a:rPr lang="ru-RU" dirty="0"/>
              <a:t>, </a:t>
            </a:r>
            <a:r>
              <a:rPr lang="ru-RU" dirty="0" err="1"/>
              <a:t>онда</a:t>
            </a:r>
            <a:r>
              <a:rPr lang="ru-RU" dirty="0"/>
              <a:t> </a:t>
            </a:r>
            <a:r>
              <a:rPr lang="ru-RU" dirty="0" err="1"/>
              <a:t>нұсқаулар</a:t>
            </a:r>
            <a:r>
              <a:rPr lang="ru-RU" dirty="0"/>
              <a:t> (</a:t>
            </a:r>
            <a:r>
              <a:rPr lang="en-US" dirty="0"/>
              <a:t>If / Then)</a:t>
            </a:r>
          </a:p>
          <a:p>
            <a:r>
              <a:rPr lang="en-US" dirty="0"/>
              <a:t>Do </a:t>
            </a:r>
            <a:r>
              <a:rPr lang="ru-RU" dirty="0" err="1"/>
              <a:t>нұсқауды</a:t>
            </a:r>
            <a:r>
              <a:rPr lang="ru-RU" dirty="0"/>
              <a:t> </a:t>
            </a:r>
            <a:r>
              <a:rPr lang="ru-RU" dirty="0" err="1"/>
              <a:t>білдіру</a:t>
            </a:r>
            <a:r>
              <a:rPr lang="ru-RU" dirty="0"/>
              <a:t> </a:t>
            </a:r>
            <a:r>
              <a:rPr lang="ru-RU" dirty="0" err="1"/>
              <a:t>үшін</a:t>
            </a:r>
            <a:r>
              <a:rPr lang="ru-RU" dirty="0"/>
              <a:t> (</a:t>
            </a:r>
            <a:r>
              <a:rPr lang="en-US" dirty="0"/>
              <a:t>For / Do)</a:t>
            </a:r>
          </a:p>
          <a:p>
            <a:r>
              <a:rPr lang="ru-RU" dirty="0" err="1"/>
              <a:t>Әзірге</a:t>
            </a:r>
            <a:r>
              <a:rPr lang="ru-RU" dirty="0"/>
              <a:t> </a:t>
            </a:r>
            <a:r>
              <a:rPr lang="ru-RU" dirty="0" err="1"/>
              <a:t>шарт</a:t>
            </a:r>
            <a:r>
              <a:rPr lang="ru-RU" dirty="0"/>
              <a:t> </a:t>
            </a:r>
            <a:r>
              <a:rPr lang="ru-RU" dirty="0" err="1"/>
              <a:t>нұсқаулар</a:t>
            </a:r>
            <a:r>
              <a:rPr lang="ru-RU" dirty="0"/>
              <a:t> (</a:t>
            </a:r>
            <a:r>
              <a:rPr lang="ru-RU" dirty="0" err="1"/>
              <a:t>әзірге</a:t>
            </a:r>
            <a:r>
              <a:rPr lang="ru-RU" dirty="0"/>
              <a:t> / </a:t>
            </a:r>
            <a:r>
              <a:rPr lang="en-US" dirty="0"/>
              <a:t>Do)</a:t>
            </a:r>
          </a:p>
          <a:p>
            <a:r>
              <a:rPr lang="ru-RU" dirty="0" err="1"/>
              <a:t>бағдарлама</a:t>
            </a:r>
            <a:r>
              <a:rPr lang="ru-RU" dirty="0"/>
              <a:t> </a:t>
            </a:r>
            <a:r>
              <a:rPr lang="ru-RU" dirty="0" err="1"/>
              <a:t>түрі</a:t>
            </a:r>
            <a:endParaRPr lang="ru-RU" dirty="0"/>
          </a:p>
          <a:p>
            <a:r>
              <a:rPr lang="ru-RU" dirty="0" err="1"/>
              <a:t>Микробағдарламада</a:t>
            </a:r>
            <a:r>
              <a:rPr lang="ru-RU" dirty="0"/>
              <a:t> </a:t>
            </a:r>
            <a:r>
              <a:rPr lang="ru-RU" dirty="0" err="1"/>
              <a:t>құрылғы</a:t>
            </a:r>
            <a:r>
              <a:rPr lang="ru-RU" dirty="0"/>
              <a:t> </a:t>
            </a:r>
            <a:r>
              <a:rPr lang="ru-RU" dirty="0" err="1"/>
              <a:t>жүктеу</a:t>
            </a:r>
            <a:r>
              <a:rPr lang="ru-RU" dirty="0"/>
              <a:t> </a:t>
            </a:r>
            <a:r>
              <a:rPr lang="ru-RU" dirty="0" err="1"/>
              <a:t>кезінде</a:t>
            </a:r>
            <a:r>
              <a:rPr lang="ru-RU" dirty="0"/>
              <a:t> </a:t>
            </a:r>
            <a:r>
              <a:rPr lang="ru-RU" dirty="0" err="1"/>
              <a:t>орындайтын</a:t>
            </a:r>
            <a:r>
              <a:rPr lang="ru-RU" dirty="0"/>
              <a:t> </a:t>
            </a:r>
            <a:r>
              <a:rPr lang="ru-RU" dirty="0" err="1"/>
              <a:t>нұсқаулар</a:t>
            </a:r>
            <a:r>
              <a:rPr lang="ru-RU" dirty="0"/>
              <a:t> бар.</a:t>
            </a:r>
          </a:p>
          <a:p>
            <a:r>
              <a:rPr lang="ru-RU" dirty="0" err="1"/>
              <a:t>Операциялық</a:t>
            </a:r>
            <a:r>
              <a:rPr lang="ru-RU" dirty="0"/>
              <a:t> </a:t>
            </a:r>
            <a:r>
              <a:rPr lang="ru-RU" dirty="0" err="1"/>
              <a:t>жүйелер</a:t>
            </a:r>
            <a:r>
              <a:rPr lang="ru-RU" dirty="0"/>
              <a:t> </a:t>
            </a:r>
            <a:r>
              <a:rPr lang="ru-RU" dirty="0" err="1"/>
              <a:t>адамдарға</a:t>
            </a:r>
            <a:r>
              <a:rPr lang="ru-RU" dirty="0"/>
              <a:t> </a:t>
            </a:r>
            <a:r>
              <a:rPr lang="ru-RU" dirty="0" err="1"/>
              <a:t>компьютермен</a:t>
            </a:r>
            <a:r>
              <a:rPr lang="ru-RU" dirty="0"/>
              <a:t> </a:t>
            </a:r>
            <a:r>
              <a:rPr lang="ru-RU" dirty="0" err="1"/>
              <a:t>өзара</a:t>
            </a:r>
            <a:r>
              <a:rPr lang="ru-RU" dirty="0"/>
              <a:t> </a:t>
            </a:r>
            <a:r>
              <a:rPr lang="ru-RU" dirty="0" err="1"/>
              <a:t>әрекеттесуге</a:t>
            </a:r>
            <a:r>
              <a:rPr lang="ru-RU" dirty="0"/>
              <a:t> </a:t>
            </a:r>
            <a:r>
              <a:rPr lang="ru-RU" dirty="0" err="1"/>
              <a:t>мүмкіндік</a:t>
            </a:r>
            <a:r>
              <a:rPr lang="ru-RU" dirty="0"/>
              <a:t> </a:t>
            </a:r>
            <a:r>
              <a:rPr lang="ru-RU" dirty="0" err="1"/>
              <a:t>береді</a:t>
            </a:r>
            <a:r>
              <a:rPr lang="ru-RU" dirty="0"/>
              <a:t>. </a:t>
            </a:r>
          </a:p>
          <a:p>
            <a:r>
              <a:rPr lang="ru-RU" dirty="0" err="1"/>
              <a:t>Қолданбалар</a:t>
            </a:r>
            <a:r>
              <a:rPr lang="ru-RU" dirty="0"/>
              <a:t> </a:t>
            </a:r>
            <a:r>
              <a:rPr lang="ru-RU" dirty="0" err="1"/>
              <a:t>нақты</a:t>
            </a:r>
            <a:r>
              <a:rPr lang="ru-RU" dirty="0"/>
              <a:t> </a:t>
            </a:r>
            <a:r>
              <a:rPr lang="ru-RU" dirty="0" err="1"/>
              <a:t>тапсырманы</a:t>
            </a:r>
            <a:r>
              <a:rPr lang="ru-RU" dirty="0"/>
              <a:t> </a:t>
            </a:r>
            <a:r>
              <a:rPr lang="ru-RU" dirty="0" err="1"/>
              <a:t>немесе</a:t>
            </a:r>
            <a:r>
              <a:rPr lang="ru-RU" dirty="0"/>
              <a:t> </a:t>
            </a:r>
            <a:r>
              <a:rPr lang="ru-RU" dirty="0" err="1"/>
              <a:t>қызметті</a:t>
            </a:r>
            <a:r>
              <a:rPr lang="ru-RU" dirty="0"/>
              <a:t> </a:t>
            </a:r>
            <a:r>
              <a:rPr lang="ru-RU" dirty="0" err="1"/>
              <a:t>орындау</a:t>
            </a:r>
            <a:r>
              <a:rPr lang="ru-RU" dirty="0"/>
              <a:t> </a:t>
            </a:r>
            <a:r>
              <a:rPr lang="ru-RU" dirty="0" err="1"/>
              <a:t>үшін</a:t>
            </a:r>
            <a:r>
              <a:rPr lang="ru-RU" dirty="0"/>
              <a:t> </a:t>
            </a:r>
            <a:r>
              <a:rPr lang="ru-RU" dirty="0" err="1"/>
              <a:t>жасалған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жазылған</a:t>
            </a:r>
            <a:r>
              <a:rPr lang="ru-RU" dirty="0"/>
              <a:t>.</a:t>
            </a:r>
          </a:p>
          <a:p>
            <a:r>
              <a:rPr lang="ru-RU" dirty="0" err="1"/>
              <a:t>алгоритмдік</a:t>
            </a:r>
            <a:r>
              <a:rPr lang="ru-RU" dirty="0"/>
              <a:t> </a:t>
            </a:r>
            <a:r>
              <a:rPr lang="ru-RU" dirty="0" err="1"/>
              <a:t>тіл</a:t>
            </a:r>
            <a:endParaRPr lang="ru-RU" dirty="0"/>
          </a:p>
          <a:p>
            <a:r>
              <a:rPr lang="ru-RU" dirty="0" err="1"/>
              <a:t>Сіз</a:t>
            </a:r>
            <a:r>
              <a:rPr lang="ru-RU" dirty="0"/>
              <a:t> </a:t>
            </a:r>
            <a:r>
              <a:rPr lang="ru-RU" dirty="0" err="1"/>
              <a:t>бірнеше</a:t>
            </a:r>
            <a:r>
              <a:rPr lang="ru-RU" dirty="0"/>
              <a:t> </a:t>
            </a:r>
            <a:r>
              <a:rPr lang="ru-RU" dirty="0" err="1"/>
              <a:t>атауға</a:t>
            </a:r>
            <a:r>
              <a:rPr lang="ru-RU" dirty="0"/>
              <a:t> </a:t>
            </a:r>
            <a:r>
              <a:rPr lang="ru-RU" dirty="0" err="1"/>
              <a:t>болады</a:t>
            </a:r>
            <a:r>
              <a:rPr lang="ru-RU" dirty="0"/>
              <a:t>?</a:t>
            </a:r>
            <a:endParaRPr lang="en-US" dirty="0"/>
          </a:p>
        </p:txBody>
      </p:sp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193868" y="394392"/>
            <a:ext cx="8772157" cy="728352"/>
          </a:xfrm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kk-KZ" dirty="0"/>
              <a:t>Программалау. Программа дегеніміз не?</a:t>
            </a: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929" y="3411384"/>
            <a:ext cx="5054071" cy="3446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759161"/>
      </p:ext>
    </p:extLst>
  </p:cSld>
  <p:clrMapOvr>
    <a:masterClrMapping/>
  </p:clrMapOvr>
  <p:transition spd="med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3110" y="1387366"/>
            <a:ext cx="8426065" cy="5055475"/>
          </a:xfrm>
        </p:spPr>
        <p:txBody>
          <a:bodyPr>
            <a:normAutofit fontScale="92500" lnSpcReduction="20000"/>
          </a:bodyPr>
          <a:lstStyle/>
          <a:p>
            <a:endParaRPr lang="en-US" dirty="0"/>
          </a:p>
          <a:p>
            <a:r>
              <a:rPr lang="ru-RU" dirty="0" err="1"/>
              <a:t>Прототиптеуді</a:t>
            </a:r>
            <a:r>
              <a:rPr lang="ru-RU" dirty="0"/>
              <a:t> </a:t>
            </a:r>
            <a:r>
              <a:rPr lang="ru-RU" dirty="0" err="1"/>
              <a:t>Анықтау</a:t>
            </a:r>
            <a:endParaRPr lang="ru-RU" dirty="0"/>
          </a:p>
          <a:p>
            <a:r>
              <a:rPr lang="ru-RU" dirty="0" err="1"/>
              <a:t>Прототиптеу-бұл</a:t>
            </a:r>
            <a:r>
              <a:rPr lang="ru-RU" dirty="0"/>
              <a:t> </a:t>
            </a:r>
            <a:r>
              <a:rPr lang="ru-RU" dirty="0" err="1"/>
              <a:t>өнімнің</a:t>
            </a:r>
            <a:r>
              <a:rPr lang="ru-RU" dirty="0"/>
              <a:t> </a:t>
            </a:r>
            <a:r>
              <a:rPr lang="ru-RU" dirty="0" err="1"/>
              <a:t>немесе</a:t>
            </a:r>
            <a:r>
              <a:rPr lang="ru-RU" dirty="0"/>
              <a:t> </a:t>
            </a:r>
            <a:r>
              <a:rPr lang="ru-RU" dirty="0" err="1"/>
              <a:t>жүйенің</a:t>
            </a:r>
            <a:r>
              <a:rPr lang="ru-RU" dirty="0"/>
              <a:t> </a:t>
            </a:r>
            <a:r>
              <a:rPr lang="ru-RU" dirty="0" err="1"/>
              <a:t>рудиментарлы</a:t>
            </a:r>
            <a:r>
              <a:rPr lang="ru-RU" dirty="0"/>
              <a:t> </a:t>
            </a:r>
            <a:r>
              <a:rPr lang="ru-RU" dirty="0" err="1"/>
              <a:t>жұмыс</a:t>
            </a:r>
            <a:r>
              <a:rPr lang="ru-RU" dirty="0"/>
              <a:t> </a:t>
            </a:r>
            <a:r>
              <a:rPr lang="ru-RU" dirty="0" err="1"/>
              <a:t>моделін</a:t>
            </a:r>
            <a:r>
              <a:rPr lang="ru-RU" dirty="0"/>
              <a:t> </a:t>
            </a:r>
            <a:r>
              <a:rPr lang="ru-RU" dirty="0" err="1"/>
              <a:t>жасау</a:t>
            </a:r>
            <a:r>
              <a:rPr lang="ru-RU" dirty="0"/>
              <a:t> </a:t>
            </a:r>
            <a:r>
              <a:rPr lang="ru-RU" dirty="0" err="1"/>
              <a:t>процесі</a:t>
            </a:r>
            <a:r>
              <a:rPr lang="ru-RU" dirty="0"/>
              <a:t>.</a:t>
            </a:r>
          </a:p>
          <a:p>
            <a:r>
              <a:rPr lang="ru-RU" dirty="0" err="1"/>
              <a:t>Прототиптеу</a:t>
            </a:r>
            <a:r>
              <a:rPr lang="ru-RU" dirty="0"/>
              <a:t> </a:t>
            </a:r>
            <a:r>
              <a:rPr lang="ru-RU" dirty="0" err="1"/>
              <a:t>жобалаудың</a:t>
            </a:r>
            <a:r>
              <a:rPr lang="ru-RU" dirty="0"/>
              <a:t> </a:t>
            </a:r>
            <a:r>
              <a:rPr lang="ru-RU" dirty="0" err="1"/>
              <a:t>кейбір</a:t>
            </a:r>
            <a:r>
              <a:rPr lang="ru-RU" dirty="0"/>
              <a:t> </a:t>
            </a:r>
            <a:r>
              <a:rPr lang="ru-RU" dirty="0" err="1"/>
              <a:t>дағдыларын</a:t>
            </a:r>
            <a:r>
              <a:rPr lang="ru-RU" dirty="0"/>
              <a:t>, </a:t>
            </a:r>
            <a:r>
              <a:rPr lang="ru-RU" dirty="0" err="1"/>
              <a:t>электрлік</a:t>
            </a:r>
            <a:r>
              <a:rPr lang="ru-RU" dirty="0"/>
              <a:t> </a:t>
            </a:r>
            <a:r>
              <a:rPr lang="ru-RU" dirty="0" err="1"/>
              <a:t>дағдыларды</a:t>
            </a:r>
            <a:r>
              <a:rPr lang="ru-RU" dirty="0"/>
              <a:t>, </a:t>
            </a:r>
            <a:r>
              <a:rPr lang="ru-RU" dirty="0" err="1"/>
              <a:t>физикалық</a:t>
            </a:r>
            <a:r>
              <a:rPr lang="ru-RU" dirty="0"/>
              <a:t>/</a:t>
            </a:r>
            <a:r>
              <a:rPr lang="ru-RU" dirty="0" err="1"/>
              <a:t>механикалық</a:t>
            </a:r>
            <a:r>
              <a:rPr lang="ru-RU" dirty="0"/>
              <a:t> </a:t>
            </a:r>
            <a:r>
              <a:rPr lang="ru-RU" dirty="0" err="1"/>
              <a:t>дағдыларды</a:t>
            </a:r>
            <a:r>
              <a:rPr lang="ru-RU" dirty="0"/>
              <a:t>, </a:t>
            </a:r>
            <a:r>
              <a:rPr lang="ru-RU" dirty="0" err="1"/>
              <a:t>бағдарламалау</a:t>
            </a:r>
            <a:r>
              <a:rPr lang="ru-RU" dirty="0"/>
              <a:t> </a:t>
            </a:r>
            <a:r>
              <a:rPr lang="ru-RU" dirty="0" err="1"/>
              <a:t>дағдыларын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en-US" dirty="0"/>
              <a:t>TCP/IP </a:t>
            </a:r>
            <a:r>
              <a:rPr lang="ru-RU" dirty="0" err="1"/>
              <a:t>қалай</a:t>
            </a:r>
            <a:r>
              <a:rPr lang="ru-RU" dirty="0"/>
              <a:t> </a:t>
            </a:r>
            <a:r>
              <a:rPr lang="ru-RU" dirty="0" err="1"/>
              <a:t>жұмыс</a:t>
            </a:r>
            <a:r>
              <a:rPr lang="ru-RU" dirty="0"/>
              <a:t> </a:t>
            </a:r>
            <a:r>
              <a:rPr lang="ru-RU" dirty="0" err="1"/>
              <a:t>істейтінін</a:t>
            </a:r>
            <a:r>
              <a:rPr lang="ru-RU" dirty="0"/>
              <a:t> </a:t>
            </a:r>
            <a:r>
              <a:rPr lang="ru-RU" dirty="0" err="1"/>
              <a:t>түсінуді</a:t>
            </a:r>
            <a:r>
              <a:rPr lang="ru-RU" dirty="0"/>
              <a:t> </a:t>
            </a:r>
            <a:r>
              <a:rPr lang="ru-RU" dirty="0" err="1"/>
              <a:t>талап</a:t>
            </a:r>
            <a:r>
              <a:rPr lang="ru-RU" dirty="0"/>
              <a:t> </a:t>
            </a:r>
            <a:r>
              <a:rPr lang="ru-RU" dirty="0" err="1"/>
              <a:t>етеді</a:t>
            </a:r>
            <a:r>
              <a:rPr lang="ru-RU" dirty="0"/>
              <a:t>.</a:t>
            </a:r>
          </a:p>
          <a:p>
            <a:r>
              <a:rPr lang="ru-RU" dirty="0"/>
              <a:t>Прототип </a:t>
            </a:r>
            <a:r>
              <a:rPr lang="ru-RU" dirty="0" err="1"/>
              <a:t>жасау</a:t>
            </a:r>
            <a:r>
              <a:rPr lang="ru-RU" dirty="0"/>
              <a:t> </a:t>
            </a:r>
            <a:r>
              <a:rPr lang="ru-RU" dirty="0" err="1"/>
              <a:t>қалай</a:t>
            </a:r>
            <a:endParaRPr lang="ru-RU" dirty="0"/>
          </a:p>
          <a:p>
            <a:r>
              <a:rPr lang="ru-RU" dirty="0" err="1"/>
              <a:t>Әдістердің</a:t>
            </a:r>
            <a:r>
              <a:rPr lang="ru-RU" dirty="0"/>
              <a:t> </a:t>
            </a:r>
            <a:r>
              <a:rPr lang="ru-RU" dirty="0" err="1"/>
              <a:t>бірі</a:t>
            </a:r>
            <a:r>
              <a:rPr lang="ru-RU" dirty="0"/>
              <a:t> - "</a:t>
            </a:r>
            <a:r>
              <a:rPr lang="ru-RU" dirty="0" err="1"/>
              <a:t>жылдам</a:t>
            </a:r>
            <a:r>
              <a:rPr lang="ru-RU" dirty="0"/>
              <a:t> </a:t>
            </a:r>
            <a:r>
              <a:rPr lang="ru-RU" dirty="0" err="1"/>
              <a:t>прототиплеу</a:t>
            </a:r>
            <a:r>
              <a:rPr lang="ru-RU" dirty="0"/>
              <a:t> </a:t>
            </a:r>
            <a:r>
              <a:rPr lang="ru-RU" dirty="0" err="1"/>
              <a:t>әдісі</a:t>
            </a:r>
            <a:r>
              <a:rPr lang="ru-RU" dirty="0"/>
              <a:t>". </a:t>
            </a:r>
            <a:r>
              <a:rPr lang="ru-RU" dirty="0" err="1"/>
              <a:t>Сіз</a:t>
            </a:r>
            <a:r>
              <a:rPr lang="ru-RU" dirty="0"/>
              <a:t> </a:t>
            </a:r>
            <a:r>
              <a:rPr lang="ru-RU" dirty="0" err="1"/>
              <a:t>процесті</a:t>
            </a:r>
            <a:r>
              <a:rPr lang="ru-RU" dirty="0"/>
              <a:t> </a:t>
            </a:r>
            <a:r>
              <a:rPr lang="ru-RU" dirty="0" err="1"/>
              <a:t>түсіндіре</a:t>
            </a:r>
            <a:r>
              <a:rPr lang="ru-RU" dirty="0"/>
              <a:t> </a:t>
            </a:r>
            <a:r>
              <a:rPr lang="ru-RU" dirty="0" err="1"/>
              <a:t>аласыз</a:t>
            </a:r>
            <a:r>
              <a:rPr lang="ru-RU" dirty="0"/>
              <a:t> ба?</a:t>
            </a:r>
          </a:p>
          <a:p>
            <a:r>
              <a:rPr lang="ru-RU" dirty="0" err="1"/>
              <a:t>Кейбір</a:t>
            </a:r>
            <a:r>
              <a:rPr lang="ru-RU" dirty="0"/>
              <a:t> краудфандинг </a:t>
            </a:r>
            <a:r>
              <a:rPr lang="ru-RU" dirty="0" err="1"/>
              <a:t>бағдарламалары</a:t>
            </a:r>
            <a:r>
              <a:rPr lang="ru-RU" dirty="0"/>
              <a:t>-</a:t>
            </a:r>
            <a:r>
              <a:rPr lang="en-US" dirty="0"/>
              <a:t>Kickstarter, Indiegogo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en-US" dirty="0" err="1"/>
              <a:t>Crowdfunder</a:t>
            </a:r>
            <a:endParaRPr lang="en-US" dirty="0"/>
          </a:p>
        </p:txBody>
      </p:sp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193868" y="394392"/>
            <a:ext cx="8772157" cy="728352"/>
          </a:xfrm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ru-RU" dirty="0" err="1"/>
              <a:t>Сіздің</a:t>
            </a:r>
            <a:r>
              <a:rPr lang="ru-RU" dirty="0"/>
              <a:t> </a:t>
            </a:r>
            <a:r>
              <a:rPr lang="ru-RU" dirty="0" err="1"/>
              <a:t>идеяларды</a:t>
            </a:r>
            <a:r>
              <a:rPr lang="ru-RU" dirty="0"/>
              <a:t> </a:t>
            </a:r>
            <a:r>
              <a:rPr lang="ru-RU" dirty="0" err="1"/>
              <a:t>прототиптеу</a:t>
            </a:r>
            <a:r>
              <a:rPr lang="ru-RU" dirty="0"/>
              <a:t> </a:t>
            </a:r>
            <a:r>
              <a:rPr lang="ru-RU" dirty="0" err="1"/>
              <a:t>прототиптеу</a:t>
            </a:r>
            <a:r>
              <a:rPr lang="ru-RU" dirty="0"/>
              <a:t> </a:t>
            </a:r>
            <a:r>
              <a:rPr lang="ru-RU" dirty="0" err="1"/>
              <a:t>дегеніміз</a:t>
            </a:r>
            <a:r>
              <a:rPr lang="ru-RU" dirty="0"/>
              <a:t> не?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53200" y="5115696"/>
            <a:ext cx="2412825" cy="1591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683616"/>
      </p:ext>
    </p:extLst>
  </p:cSld>
  <p:clrMapOvr>
    <a:masterClrMapping/>
  </p:clrMapOvr>
  <p:transition spd="med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9535" y="4140958"/>
            <a:ext cx="2904272" cy="1931549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3110" y="1190626"/>
            <a:ext cx="8602117" cy="5252216"/>
          </a:xfrm>
        </p:spPr>
        <p:txBody>
          <a:bodyPr>
            <a:normAutofit fontScale="70000" lnSpcReduction="20000"/>
          </a:bodyPr>
          <a:lstStyle/>
          <a:p>
            <a:r>
              <a:rPr lang="ru-RU" dirty="0" err="1"/>
              <a:t>физикалық</a:t>
            </a:r>
            <a:r>
              <a:rPr lang="ru-RU" dirty="0"/>
              <a:t> материал</a:t>
            </a:r>
          </a:p>
          <a:p>
            <a:r>
              <a:rPr lang="ru-RU" dirty="0" err="1"/>
              <a:t>Өз</a:t>
            </a:r>
            <a:r>
              <a:rPr lang="ru-RU" dirty="0"/>
              <a:t> </a:t>
            </a:r>
            <a:r>
              <a:rPr lang="ru-RU" dirty="0" err="1"/>
              <a:t>идеяларыңыздың</a:t>
            </a:r>
            <a:r>
              <a:rPr lang="ru-RU" dirty="0"/>
              <a:t> </a:t>
            </a:r>
            <a:r>
              <a:rPr lang="ru-RU" dirty="0" err="1"/>
              <a:t>прототипі</a:t>
            </a:r>
            <a:r>
              <a:rPr lang="ru-RU" dirty="0"/>
              <a:t> </a:t>
            </a:r>
            <a:r>
              <a:rPr lang="ru-RU" dirty="0" err="1"/>
              <a:t>үшін</a:t>
            </a:r>
            <a:r>
              <a:rPr lang="ru-RU" dirty="0"/>
              <a:t> </a:t>
            </a:r>
            <a:r>
              <a:rPr lang="ru-RU" dirty="0" err="1"/>
              <a:t>қандай</a:t>
            </a:r>
            <a:r>
              <a:rPr lang="ru-RU" dirty="0"/>
              <a:t> </a:t>
            </a:r>
            <a:r>
              <a:rPr lang="ru-RU" dirty="0" err="1"/>
              <a:t>материалдарды</a:t>
            </a:r>
            <a:r>
              <a:rPr lang="ru-RU" dirty="0"/>
              <a:t> </a:t>
            </a:r>
            <a:r>
              <a:rPr lang="ru-RU" dirty="0" err="1"/>
              <a:t>қолданар</a:t>
            </a:r>
            <a:r>
              <a:rPr lang="ru-RU" dirty="0"/>
              <a:t> </a:t>
            </a:r>
            <a:r>
              <a:rPr lang="ru-RU" dirty="0" err="1"/>
              <a:t>едіңіз</a:t>
            </a:r>
            <a:r>
              <a:rPr lang="ru-RU" dirty="0"/>
              <a:t>?</a:t>
            </a:r>
          </a:p>
          <a:p>
            <a:r>
              <a:rPr lang="ru-RU" dirty="0" err="1"/>
              <a:t>Электронды</a:t>
            </a:r>
            <a:r>
              <a:rPr lang="ru-RU" dirty="0"/>
              <a:t> </a:t>
            </a:r>
            <a:r>
              <a:rPr lang="ru-RU" dirty="0" err="1"/>
              <a:t>Құралдар</a:t>
            </a:r>
            <a:r>
              <a:rPr lang="ru-RU" dirty="0"/>
              <a:t> </a:t>
            </a:r>
            <a:r>
              <a:rPr lang="ru-RU" dirty="0" err="1"/>
              <a:t>Жиынтығы</a:t>
            </a:r>
            <a:endParaRPr lang="ru-RU" dirty="0"/>
          </a:p>
          <a:p>
            <a:r>
              <a:rPr lang="en-US" dirty="0"/>
              <a:t>Arduino-</a:t>
            </a:r>
            <a:r>
              <a:rPr lang="ru-RU" dirty="0" err="1"/>
              <a:t>қарапайым</a:t>
            </a:r>
            <a:r>
              <a:rPr lang="ru-RU" dirty="0"/>
              <a:t> </a:t>
            </a:r>
            <a:r>
              <a:rPr lang="ru-RU" dirty="0" err="1"/>
              <a:t>микроконтроллерлік</a:t>
            </a:r>
            <a:r>
              <a:rPr lang="ru-RU" dirty="0"/>
              <a:t> </a:t>
            </a:r>
            <a:r>
              <a:rPr lang="ru-RU" dirty="0" err="1"/>
              <a:t>платаға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оттарды</a:t>
            </a:r>
            <a:r>
              <a:rPr lang="ru-RU" dirty="0"/>
              <a:t>, </a:t>
            </a:r>
            <a:r>
              <a:rPr lang="ru-RU" dirty="0" err="1"/>
              <a:t>қозғалтқыштарды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басқа</a:t>
            </a:r>
            <a:r>
              <a:rPr lang="ru-RU" dirty="0"/>
              <a:t> да </a:t>
            </a:r>
            <a:r>
              <a:rPr lang="ru-RU" dirty="0" err="1"/>
              <a:t>физикалық</a:t>
            </a:r>
            <a:r>
              <a:rPr lang="ru-RU" dirty="0"/>
              <a:t> </a:t>
            </a:r>
            <a:r>
              <a:rPr lang="ru-RU" dirty="0" err="1"/>
              <a:t>объектілерді</a:t>
            </a:r>
            <a:r>
              <a:rPr lang="ru-RU" dirty="0"/>
              <a:t> </a:t>
            </a:r>
            <a:r>
              <a:rPr lang="ru-RU" dirty="0" err="1"/>
              <a:t>басқару</a:t>
            </a:r>
            <a:r>
              <a:rPr lang="ru-RU" dirty="0"/>
              <a:t> </a:t>
            </a:r>
            <a:r>
              <a:rPr lang="ru-RU" dirty="0" err="1"/>
              <a:t>үшін</a:t>
            </a:r>
            <a:r>
              <a:rPr lang="ru-RU" dirty="0"/>
              <a:t> </a:t>
            </a:r>
            <a:r>
              <a:rPr lang="ru-RU" dirty="0" err="1"/>
              <a:t>әртүрлі</a:t>
            </a:r>
            <a:r>
              <a:rPr lang="ru-RU" dirty="0"/>
              <a:t> </a:t>
            </a:r>
            <a:r>
              <a:rPr lang="ru-RU" dirty="0" err="1"/>
              <a:t>ауыстырып-қосқыштармен</a:t>
            </a:r>
            <a:r>
              <a:rPr lang="ru-RU" dirty="0"/>
              <a:t> </a:t>
            </a:r>
            <a:r>
              <a:rPr lang="ru-RU" dirty="0" err="1"/>
              <a:t>немесе</a:t>
            </a:r>
            <a:r>
              <a:rPr lang="ru-RU" dirty="0"/>
              <a:t> </a:t>
            </a:r>
            <a:r>
              <a:rPr lang="ru-RU" dirty="0" err="1"/>
              <a:t>датчиктермен</a:t>
            </a:r>
            <a:r>
              <a:rPr lang="ru-RU" dirty="0"/>
              <a:t> </a:t>
            </a:r>
            <a:r>
              <a:rPr lang="ru-RU" dirty="0" err="1"/>
              <a:t>байланыс</a:t>
            </a:r>
            <a:r>
              <a:rPr lang="ru-RU" dirty="0"/>
              <a:t> </a:t>
            </a:r>
            <a:r>
              <a:rPr lang="ru-RU" dirty="0" err="1"/>
              <a:t>үшін</a:t>
            </a:r>
            <a:r>
              <a:rPr lang="ru-RU" dirty="0"/>
              <a:t> </a:t>
            </a:r>
            <a:r>
              <a:rPr lang="ru-RU" dirty="0" err="1"/>
              <a:t>бағдарламалық</a:t>
            </a:r>
            <a:r>
              <a:rPr lang="ru-RU" dirty="0"/>
              <a:t> </a:t>
            </a:r>
            <a:r>
              <a:rPr lang="ru-RU" dirty="0" err="1"/>
              <a:t>қамтамасыз</a:t>
            </a:r>
            <a:r>
              <a:rPr lang="ru-RU" dirty="0"/>
              <a:t> </a:t>
            </a:r>
            <a:r>
              <a:rPr lang="ru-RU" dirty="0" err="1"/>
              <a:t>етуді</a:t>
            </a:r>
            <a:r>
              <a:rPr lang="ru-RU" dirty="0"/>
              <a:t> </a:t>
            </a:r>
            <a:r>
              <a:rPr lang="ru-RU" dirty="0" err="1"/>
              <a:t>жазу</a:t>
            </a:r>
            <a:r>
              <a:rPr lang="ru-RU" dirty="0"/>
              <a:t> </a:t>
            </a:r>
            <a:r>
              <a:rPr lang="ru-RU" dirty="0" err="1"/>
              <a:t>үшін</a:t>
            </a:r>
            <a:r>
              <a:rPr lang="ru-RU" dirty="0"/>
              <a:t> </a:t>
            </a:r>
            <a:r>
              <a:rPr lang="ru-RU" dirty="0" err="1"/>
              <a:t>әзірлеу</a:t>
            </a:r>
            <a:r>
              <a:rPr lang="ru-RU" dirty="0"/>
              <a:t> </a:t>
            </a:r>
            <a:r>
              <a:rPr lang="ru-RU" dirty="0" err="1"/>
              <a:t>ортасына</a:t>
            </a:r>
            <a:r>
              <a:rPr lang="ru-RU" dirty="0"/>
              <a:t> </a:t>
            </a:r>
            <a:r>
              <a:rPr lang="ru-RU" dirty="0" err="1"/>
              <a:t>негізделген</a:t>
            </a:r>
            <a:r>
              <a:rPr lang="ru-RU" dirty="0"/>
              <a:t> </a:t>
            </a:r>
            <a:r>
              <a:rPr lang="ru-RU" dirty="0" err="1"/>
              <a:t>ашық</a:t>
            </a:r>
            <a:r>
              <a:rPr lang="ru-RU" dirty="0"/>
              <a:t> </a:t>
            </a:r>
            <a:r>
              <a:rPr lang="ru-RU" dirty="0" err="1"/>
              <a:t>бастапқы</a:t>
            </a:r>
            <a:r>
              <a:rPr lang="ru-RU" dirty="0"/>
              <a:t> коды бар </a:t>
            </a:r>
            <a:r>
              <a:rPr lang="ru-RU" dirty="0" err="1"/>
              <a:t>физикалық</a:t>
            </a:r>
            <a:r>
              <a:rPr lang="ru-RU" dirty="0"/>
              <a:t> </a:t>
            </a:r>
            <a:r>
              <a:rPr lang="ru-RU" dirty="0" err="1"/>
              <a:t>есептеу</a:t>
            </a:r>
            <a:r>
              <a:rPr lang="ru-RU" dirty="0"/>
              <a:t> </a:t>
            </a:r>
            <a:r>
              <a:rPr lang="ru-RU" dirty="0" err="1"/>
              <a:t>платформасы</a:t>
            </a:r>
            <a:r>
              <a:rPr lang="ru-RU" dirty="0"/>
              <a:t>. </a:t>
            </a:r>
          </a:p>
          <a:p>
            <a:r>
              <a:rPr lang="en-US" dirty="0"/>
              <a:t>Raspberry Pi-</a:t>
            </a:r>
            <a:r>
              <a:rPr lang="ru-RU" dirty="0" err="1"/>
              <a:t>бұл</a:t>
            </a:r>
            <a:r>
              <a:rPr lang="ru-RU" dirty="0"/>
              <a:t> </a:t>
            </a:r>
            <a:r>
              <a:rPr lang="ru-RU" dirty="0" err="1"/>
              <a:t>несие</a:t>
            </a:r>
            <a:r>
              <a:rPr lang="ru-RU" dirty="0"/>
              <a:t> </a:t>
            </a:r>
            <a:r>
              <a:rPr lang="ru-RU" dirty="0" err="1"/>
              <a:t>картасы</a:t>
            </a:r>
            <a:r>
              <a:rPr lang="ru-RU" dirty="0"/>
              <a:t> бар </a:t>
            </a:r>
            <a:r>
              <a:rPr lang="ru-RU" dirty="0" err="1"/>
              <a:t>арзан</a:t>
            </a:r>
            <a:r>
              <a:rPr lang="ru-RU" dirty="0"/>
              <a:t> компьютер, </a:t>
            </a:r>
            <a:r>
              <a:rPr lang="ru-RU" dirty="0" err="1"/>
              <a:t>ол</a:t>
            </a:r>
            <a:r>
              <a:rPr lang="ru-RU" dirty="0"/>
              <a:t> компьютер </a:t>
            </a:r>
            <a:r>
              <a:rPr lang="ru-RU" dirty="0" err="1"/>
              <a:t>мониторына</a:t>
            </a:r>
            <a:r>
              <a:rPr lang="ru-RU" dirty="0"/>
              <a:t> </a:t>
            </a:r>
            <a:r>
              <a:rPr lang="ru-RU" dirty="0" err="1"/>
              <a:t>немесе</a:t>
            </a:r>
            <a:r>
              <a:rPr lang="ru-RU" dirty="0"/>
              <a:t> </a:t>
            </a:r>
            <a:r>
              <a:rPr lang="ru-RU" dirty="0" err="1"/>
              <a:t>теледидарға</a:t>
            </a:r>
            <a:r>
              <a:rPr lang="ru-RU" dirty="0"/>
              <a:t> </a:t>
            </a:r>
            <a:r>
              <a:rPr lang="ru-RU" dirty="0" err="1"/>
              <a:t>қосылады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стандартты</a:t>
            </a:r>
            <a:r>
              <a:rPr lang="ru-RU" dirty="0"/>
              <a:t> </a:t>
            </a:r>
            <a:r>
              <a:rPr lang="ru-RU" dirty="0" err="1"/>
              <a:t>пернетақта</a:t>
            </a:r>
            <a:r>
              <a:rPr lang="ru-RU" dirty="0"/>
              <a:t> мен </a:t>
            </a:r>
            <a:r>
              <a:rPr lang="ru-RU" dirty="0" err="1"/>
              <a:t>тінтуірмен</a:t>
            </a:r>
            <a:r>
              <a:rPr lang="ru-RU" dirty="0"/>
              <a:t> </a:t>
            </a:r>
            <a:r>
              <a:rPr lang="ru-RU" dirty="0" err="1"/>
              <a:t>басқарылуы</a:t>
            </a:r>
            <a:r>
              <a:rPr lang="ru-RU" dirty="0"/>
              <a:t> </a:t>
            </a:r>
            <a:r>
              <a:rPr lang="ru-RU" dirty="0" err="1"/>
              <a:t>мүмкін</a:t>
            </a:r>
            <a:r>
              <a:rPr lang="ru-RU" dirty="0"/>
              <a:t>. </a:t>
            </a:r>
          </a:p>
          <a:p>
            <a:r>
              <a:rPr lang="en-US" dirty="0" err="1"/>
              <a:t>BeagleBone</a:t>
            </a:r>
            <a:r>
              <a:rPr lang="en-US" dirty="0"/>
              <a:t>-Raspberry Pi </a:t>
            </a:r>
            <a:r>
              <a:rPr lang="ru-RU" dirty="0" err="1"/>
              <a:t>өлшеміне</a:t>
            </a:r>
            <a:r>
              <a:rPr lang="ru-RU" dirty="0"/>
              <a:t>, </a:t>
            </a:r>
            <a:r>
              <a:rPr lang="ru-RU" dirty="0" err="1"/>
              <a:t>тамақтану</a:t>
            </a:r>
            <a:r>
              <a:rPr lang="ru-RU" dirty="0"/>
              <a:t> мен </a:t>
            </a:r>
            <a:r>
              <a:rPr lang="ru-RU" dirty="0" err="1"/>
              <a:t>қолдануға</a:t>
            </a:r>
            <a:r>
              <a:rPr lang="ru-RU" dirty="0"/>
              <a:t> </a:t>
            </a:r>
            <a:r>
              <a:rPr lang="ru-RU" dirty="0" err="1"/>
              <a:t>қойылатын</a:t>
            </a:r>
            <a:r>
              <a:rPr lang="ru-RU" dirty="0"/>
              <a:t> </a:t>
            </a:r>
            <a:r>
              <a:rPr lang="ru-RU" dirty="0" err="1"/>
              <a:t>талаптарға</a:t>
            </a:r>
            <a:r>
              <a:rPr lang="ru-RU" dirty="0"/>
              <a:t> </a:t>
            </a:r>
            <a:r>
              <a:rPr lang="ru-RU" dirty="0" err="1"/>
              <a:t>өте</a:t>
            </a:r>
            <a:r>
              <a:rPr lang="ru-RU" dirty="0"/>
              <a:t> </a:t>
            </a:r>
            <a:r>
              <a:rPr lang="ru-RU" dirty="0" err="1"/>
              <a:t>ұқсас</a:t>
            </a:r>
            <a:r>
              <a:rPr lang="ru-RU" dirty="0"/>
              <a:t>, </a:t>
            </a:r>
            <a:r>
              <a:rPr lang="ru-RU" dirty="0" err="1"/>
              <a:t>бірақ</a:t>
            </a:r>
            <a:r>
              <a:rPr lang="ru-RU" dirty="0"/>
              <a:t> </a:t>
            </a:r>
            <a:r>
              <a:rPr lang="ru-RU" dirty="0" err="1"/>
              <a:t>ол</a:t>
            </a:r>
            <a:r>
              <a:rPr lang="ru-RU" dirty="0"/>
              <a:t> </a:t>
            </a:r>
            <a:r>
              <a:rPr lang="ru-RU" dirty="0" err="1"/>
              <a:t>есептеу</a:t>
            </a:r>
            <a:r>
              <a:rPr lang="ru-RU" dirty="0"/>
              <a:t> </a:t>
            </a:r>
            <a:r>
              <a:rPr lang="ru-RU" dirty="0" err="1"/>
              <a:t>қуаты</a:t>
            </a:r>
            <a:r>
              <a:rPr lang="ru-RU" dirty="0"/>
              <a:t> </a:t>
            </a:r>
            <a:r>
              <a:rPr lang="ru-RU" dirty="0" err="1"/>
              <a:t>көп</a:t>
            </a:r>
            <a:r>
              <a:rPr lang="ru-RU" dirty="0"/>
              <a:t>.</a:t>
            </a:r>
          </a:p>
          <a:p>
            <a:r>
              <a:rPr lang="ru-RU" dirty="0" err="1"/>
              <a:t>бағдарламалық</a:t>
            </a:r>
            <a:r>
              <a:rPr lang="ru-RU" dirty="0"/>
              <a:t> </a:t>
            </a:r>
            <a:r>
              <a:rPr lang="ru-RU" dirty="0" err="1"/>
              <a:t>ресурстар</a:t>
            </a:r>
            <a:endParaRPr lang="ru-RU" dirty="0"/>
          </a:p>
          <a:p>
            <a:r>
              <a:rPr lang="en-US" dirty="0"/>
              <a:t>Khan Academy-</a:t>
            </a:r>
            <a:r>
              <a:rPr lang="ru-RU" dirty="0" err="1"/>
              <a:t>бұл</a:t>
            </a:r>
            <a:r>
              <a:rPr lang="ru-RU" dirty="0"/>
              <a:t> </a:t>
            </a:r>
            <a:r>
              <a:rPr lang="ru-RU" dirty="0" err="1"/>
              <a:t>коммерциялық</a:t>
            </a:r>
            <a:r>
              <a:rPr lang="ru-RU" dirty="0"/>
              <a:t> </a:t>
            </a:r>
            <a:r>
              <a:rPr lang="ru-RU" dirty="0" err="1"/>
              <a:t>емес</a:t>
            </a:r>
            <a:r>
              <a:rPr lang="ru-RU" dirty="0"/>
              <a:t> </a:t>
            </a:r>
            <a:r>
              <a:rPr lang="ru-RU" dirty="0" err="1"/>
              <a:t>білім</a:t>
            </a:r>
            <a:r>
              <a:rPr lang="ru-RU" dirty="0"/>
              <a:t> беру веб-сайты. </a:t>
            </a:r>
          </a:p>
          <a:p>
            <a:r>
              <a:rPr lang="ru-RU" dirty="0"/>
              <a:t>Код </a:t>
            </a:r>
            <a:r>
              <a:rPr lang="ru-RU" dirty="0" err="1"/>
              <a:t>академиясы</a:t>
            </a:r>
            <a:r>
              <a:rPr lang="ru-RU" dirty="0"/>
              <a:t> </a:t>
            </a:r>
            <a:r>
              <a:rPr lang="ru-RU" dirty="0" err="1"/>
              <a:t>бағдарламалауды</a:t>
            </a:r>
            <a:r>
              <a:rPr lang="ru-RU" dirty="0"/>
              <a:t> </a:t>
            </a:r>
            <a:r>
              <a:rPr lang="ru-RU" dirty="0" err="1"/>
              <a:t>оқыту</a:t>
            </a:r>
            <a:r>
              <a:rPr lang="ru-RU" dirty="0"/>
              <a:t> </a:t>
            </a:r>
            <a:r>
              <a:rPr lang="ru-RU" dirty="0" err="1"/>
              <a:t>үшін</a:t>
            </a:r>
            <a:r>
              <a:rPr lang="ru-RU" dirty="0"/>
              <a:t> </a:t>
            </a:r>
            <a:r>
              <a:rPr lang="ru-RU" dirty="0" err="1"/>
              <a:t>интерактивтілікті</a:t>
            </a:r>
            <a:r>
              <a:rPr lang="ru-RU" dirty="0"/>
              <a:t> </a:t>
            </a:r>
            <a:r>
              <a:rPr lang="ru-RU" dirty="0" err="1"/>
              <a:t>пайдаланады</a:t>
            </a:r>
            <a:r>
              <a:rPr lang="ru-RU" dirty="0"/>
              <a:t>.</a:t>
            </a:r>
          </a:p>
          <a:p>
            <a:r>
              <a:rPr lang="ru-RU" dirty="0" err="1"/>
              <a:t>Сіздің</a:t>
            </a:r>
            <a:r>
              <a:rPr lang="ru-RU" dirty="0"/>
              <a:t> </a:t>
            </a:r>
            <a:r>
              <a:rPr lang="ru-RU" dirty="0" err="1"/>
              <a:t>қауымдастығыңызда</a:t>
            </a:r>
            <a:r>
              <a:rPr lang="ru-RU" dirty="0"/>
              <a:t> </a:t>
            </a:r>
            <a:r>
              <a:rPr lang="ru-RU" dirty="0" err="1"/>
              <a:t>қандай</a:t>
            </a:r>
            <a:r>
              <a:rPr lang="ru-RU" dirty="0"/>
              <a:t> </a:t>
            </a:r>
            <a:r>
              <a:rPr lang="ru-RU" dirty="0" err="1"/>
              <a:t>семинарлар</a:t>
            </a:r>
            <a:r>
              <a:rPr lang="ru-RU" dirty="0"/>
              <a:t> </a:t>
            </a:r>
            <a:r>
              <a:rPr lang="ru-RU" dirty="0" err="1"/>
              <a:t>қол</a:t>
            </a:r>
            <a:r>
              <a:rPr lang="ru-RU" dirty="0"/>
              <a:t> </a:t>
            </a:r>
            <a:r>
              <a:rPr lang="ru-RU" dirty="0" err="1"/>
              <a:t>жетімді</a:t>
            </a:r>
            <a:r>
              <a:rPr lang="ru-RU" dirty="0"/>
              <a:t>?</a:t>
            </a:r>
            <a:endParaRPr lang="en-US" dirty="0"/>
          </a:p>
        </p:txBody>
      </p:sp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193868" y="394392"/>
            <a:ext cx="8772157" cy="728352"/>
          </a:xfrm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ru-RU" dirty="0" err="1"/>
              <a:t>Сіздің</a:t>
            </a:r>
            <a:r>
              <a:rPr lang="ru-RU" dirty="0"/>
              <a:t> </a:t>
            </a:r>
            <a:r>
              <a:rPr lang="ru-RU" dirty="0" err="1"/>
              <a:t>Идеяларыңызды</a:t>
            </a:r>
            <a:r>
              <a:rPr lang="ru-RU" dirty="0"/>
              <a:t> </a:t>
            </a:r>
            <a:r>
              <a:rPr lang="ru-RU" dirty="0" err="1"/>
              <a:t>Прототиптеу</a:t>
            </a:r>
            <a:r>
              <a:rPr lang="ru-RU" dirty="0"/>
              <a:t>, </a:t>
            </a:r>
            <a:r>
              <a:rPr lang="ru-RU" dirty="0" err="1"/>
              <a:t>Прототиптеу</a:t>
            </a:r>
            <a:r>
              <a:rPr lang="ru-RU" dirty="0"/>
              <a:t> </a:t>
            </a:r>
            <a:r>
              <a:rPr lang="ru-RU" dirty="0" err="1"/>
              <a:t>Ресурстары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8536627"/>
      </p:ext>
    </p:extLst>
  </p:cSld>
  <p:clrMapOvr>
    <a:masterClrMapping/>
  </p:clrMapOvr>
  <p:transition spd="med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32349" y="1232594"/>
            <a:ext cx="8531508" cy="5250093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IoT </a:t>
            </a:r>
            <a:r>
              <a:rPr lang="ru-RU" dirty="0" err="1"/>
              <a:t>желілерді</a:t>
            </a:r>
            <a:r>
              <a:rPr lang="ru-RU" dirty="0"/>
              <a:t> </a:t>
            </a:r>
            <a:r>
              <a:rPr lang="ru-RU" dirty="0" err="1"/>
              <a:t>пайдалану</a:t>
            </a:r>
            <a:r>
              <a:rPr lang="ru-RU" dirty="0"/>
              <a:t> </a:t>
            </a:r>
            <a:r>
              <a:rPr lang="ru-RU" dirty="0" err="1"/>
              <a:t>үшін</a:t>
            </a:r>
            <a:r>
              <a:rPr lang="ru-RU" dirty="0"/>
              <a:t> </a:t>
            </a:r>
            <a:r>
              <a:rPr lang="ru-RU" dirty="0" err="1"/>
              <a:t>арнайы</a:t>
            </a:r>
            <a:r>
              <a:rPr lang="ru-RU" dirty="0"/>
              <a:t> </a:t>
            </a:r>
            <a:r>
              <a:rPr lang="ru-RU" dirty="0" err="1"/>
              <a:t>бөлінген</a:t>
            </a:r>
            <a:r>
              <a:rPr lang="ru-RU" dirty="0"/>
              <a:t>, </a:t>
            </a:r>
            <a:r>
              <a:rPr lang="ru-RU" dirty="0" err="1"/>
              <a:t>бөлінген</a:t>
            </a:r>
            <a:r>
              <a:rPr lang="ru-RU" dirty="0"/>
              <a:t> </a:t>
            </a:r>
            <a:r>
              <a:rPr lang="ru-RU" dirty="0" err="1"/>
              <a:t>коллекциядан</a:t>
            </a:r>
            <a:r>
              <a:rPr lang="ru-RU" dirty="0"/>
              <a:t> </a:t>
            </a:r>
            <a:r>
              <a:rPr lang="ru-RU" dirty="0" err="1"/>
              <a:t>тұрады</a:t>
            </a:r>
            <a:r>
              <a:rPr lang="ru-RU" dirty="0"/>
              <a:t>. </a:t>
            </a:r>
            <a:r>
              <a:rPr lang="en-US" dirty="0"/>
              <a:t>M2M </a:t>
            </a:r>
            <a:r>
              <a:rPr lang="ru-RU" dirty="0" err="1"/>
              <a:t>қосылымы</a:t>
            </a:r>
            <a:r>
              <a:rPr lang="ru-RU" dirty="0"/>
              <a:t> интернет </a:t>
            </a:r>
            <a:r>
              <a:rPr lang="ru-RU" dirty="0" err="1"/>
              <a:t>заттары</a:t>
            </a:r>
            <a:r>
              <a:rPr lang="ru-RU" dirty="0"/>
              <a:t> </a:t>
            </a:r>
            <a:r>
              <a:rPr lang="ru-RU" dirty="0" err="1"/>
              <a:t>үшін</a:t>
            </a:r>
            <a:r>
              <a:rPr lang="ru-RU" dirty="0"/>
              <a:t> </a:t>
            </a:r>
            <a:r>
              <a:rPr lang="ru-RU" dirty="0" err="1"/>
              <a:t>бірегей</a:t>
            </a:r>
            <a:r>
              <a:rPr lang="ru-RU" dirty="0"/>
              <a:t> </a:t>
            </a:r>
            <a:r>
              <a:rPr lang="ru-RU" dirty="0" err="1"/>
              <a:t>желі</a:t>
            </a:r>
            <a:r>
              <a:rPr lang="ru-RU" dirty="0"/>
              <a:t> </a:t>
            </a:r>
            <a:r>
              <a:rPr lang="ru-RU" dirty="0" err="1"/>
              <a:t>түрі</a:t>
            </a:r>
            <a:r>
              <a:rPr lang="ru-RU" dirty="0"/>
              <a:t>. </a:t>
            </a:r>
          </a:p>
          <a:p>
            <a:r>
              <a:rPr lang="en-US" dirty="0"/>
              <a:t>Cisco </a:t>
            </a:r>
            <a:r>
              <a:rPr lang="en-US" dirty="0" err="1"/>
              <a:t>Cisco</a:t>
            </a:r>
            <a:r>
              <a:rPr lang="en-US" dirty="0"/>
              <a:t> IoT </a:t>
            </a:r>
            <a:r>
              <a:rPr lang="ru-RU" dirty="0" err="1"/>
              <a:t>жүйесі</a:t>
            </a:r>
            <a:r>
              <a:rPr lang="ru-RU" dirty="0"/>
              <a:t> </a:t>
            </a:r>
            <a:r>
              <a:rPr lang="ru-RU" dirty="0" err="1"/>
              <a:t>деп</a:t>
            </a:r>
            <a:r>
              <a:rPr lang="ru-RU" dirty="0"/>
              <a:t> </a:t>
            </a:r>
            <a:r>
              <a:rPr lang="ru-RU" dirty="0" err="1"/>
              <a:t>аталатын</a:t>
            </a:r>
            <a:r>
              <a:rPr lang="ru-RU" dirty="0"/>
              <a:t> </a:t>
            </a:r>
            <a:r>
              <a:rPr lang="en-US" dirty="0"/>
              <a:t>IoT </a:t>
            </a:r>
            <a:r>
              <a:rPr lang="ru-RU" dirty="0" err="1"/>
              <a:t>тәсілін</a:t>
            </a:r>
            <a:r>
              <a:rPr lang="ru-RU" dirty="0"/>
              <a:t> </a:t>
            </a:r>
            <a:r>
              <a:rPr lang="ru-RU" dirty="0" err="1"/>
              <a:t>ұсынды</a:t>
            </a:r>
            <a:r>
              <a:rPr lang="ru-RU" dirty="0"/>
              <a:t>. </a:t>
            </a:r>
            <a:r>
              <a:rPr lang="en-US" dirty="0"/>
              <a:t>IoT </a:t>
            </a:r>
            <a:r>
              <a:rPr lang="ru-RU" dirty="0" err="1"/>
              <a:t>Циско</a:t>
            </a:r>
            <a:r>
              <a:rPr lang="ru-RU" dirty="0"/>
              <a:t> </a:t>
            </a:r>
            <a:r>
              <a:rPr lang="ru-RU" dirty="0" err="1"/>
              <a:t>жүйесінің</a:t>
            </a:r>
            <a:r>
              <a:rPr lang="ru-RU" dirty="0"/>
              <a:t> </a:t>
            </a:r>
            <a:r>
              <a:rPr lang="ru-RU" dirty="0" err="1"/>
              <a:t>бағандары</a:t>
            </a:r>
            <a:r>
              <a:rPr lang="ru-RU" dirty="0"/>
              <a:t>:</a:t>
            </a:r>
          </a:p>
          <a:p>
            <a:r>
              <a:rPr lang="ru-RU" dirty="0" err="1"/>
              <a:t>Желіге</a:t>
            </a:r>
            <a:r>
              <a:rPr lang="ru-RU" dirty="0"/>
              <a:t> </a:t>
            </a:r>
            <a:r>
              <a:rPr lang="ru-RU" dirty="0" err="1"/>
              <a:t>қосылу</a:t>
            </a:r>
            <a:endParaRPr lang="ru-RU" dirty="0"/>
          </a:p>
          <a:p>
            <a:r>
              <a:rPr lang="ru-RU" dirty="0" err="1"/>
              <a:t>Тұман</a:t>
            </a:r>
            <a:r>
              <a:rPr lang="ru-RU" dirty="0"/>
              <a:t> </a:t>
            </a:r>
            <a:r>
              <a:rPr lang="ru-RU" dirty="0" err="1"/>
              <a:t>Есептеу</a:t>
            </a:r>
            <a:endParaRPr lang="ru-RU" dirty="0"/>
          </a:p>
          <a:p>
            <a:r>
              <a:rPr lang="ru-RU" dirty="0" err="1"/>
              <a:t>Қауіпсіздік</a:t>
            </a:r>
            <a:r>
              <a:rPr lang="ru-RU" dirty="0"/>
              <a:t> (</a:t>
            </a:r>
            <a:r>
              <a:rPr lang="ru-RU" dirty="0" err="1"/>
              <a:t>кибер</a:t>
            </a:r>
            <a:r>
              <a:rPr lang="ru-RU" dirty="0"/>
              <a:t> -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физикалық</a:t>
            </a:r>
            <a:r>
              <a:rPr lang="ru-RU" dirty="0"/>
              <a:t>)</a:t>
            </a:r>
          </a:p>
          <a:p>
            <a:r>
              <a:rPr lang="ru-RU" dirty="0" err="1"/>
              <a:t>Деректерді</a:t>
            </a:r>
            <a:r>
              <a:rPr lang="ru-RU" dirty="0"/>
              <a:t> </a:t>
            </a:r>
            <a:r>
              <a:rPr lang="ru-RU" dirty="0" err="1"/>
              <a:t>Талдау</a:t>
            </a:r>
            <a:endParaRPr lang="ru-RU" dirty="0"/>
          </a:p>
          <a:p>
            <a:r>
              <a:rPr lang="ru-RU" dirty="0" err="1"/>
              <a:t>Басқару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автоматтандыру</a:t>
            </a:r>
            <a:endParaRPr lang="ru-RU" dirty="0"/>
          </a:p>
          <a:p>
            <a:r>
              <a:rPr lang="ru-RU" dirty="0" err="1"/>
              <a:t>Қолданбаны</a:t>
            </a:r>
            <a:r>
              <a:rPr lang="ru-RU" dirty="0"/>
              <a:t> </a:t>
            </a:r>
            <a:r>
              <a:rPr lang="ru-RU" dirty="0" err="1"/>
              <a:t>Қосу</a:t>
            </a:r>
            <a:endParaRPr lang="ru-RU" dirty="0"/>
          </a:p>
          <a:p>
            <a:r>
              <a:rPr lang="ru-RU" dirty="0" err="1"/>
              <a:t>Хаттамалар</a:t>
            </a:r>
            <a:r>
              <a:rPr lang="ru-RU" dirty="0"/>
              <a:t> </a:t>
            </a:r>
            <a:r>
              <a:rPr lang="ru-RU" dirty="0" err="1"/>
              <a:t>құрылғылар</a:t>
            </a:r>
            <a:r>
              <a:rPr lang="ru-RU" dirty="0"/>
              <a:t> </a:t>
            </a:r>
            <a:r>
              <a:rPr lang="ru-RU" dirty="0" err="1"/>
              <a:t>пайдаланатын</a:t>
            </a:r>
            <a:r>
              <a:rPr lang="ru-RU" dirty="0"/>
              <a:t> </a:t>
            </a:r>
            <a:r>
              <a:rPr lang="ru-RU" dirty="0" err="1"/>
              <a:t>байланыс</a:t>
            </a:r>
            <a:r>
              <a:rPr lang="ru-RU" dirty="0"/>
              <a:t> </a:t>
            </a:r>
            <a:r>
              <a:rPr lang="ru-RU" dirty="0" err="1"/>
              <a:t>ережелеріне</a:t>
            </a:r>
            <a:r>
              <a:rPr lang="ru-RU" dirty="0"/>
              <a:t> </a:t>
            </a:r>
            <a:r>
              <a:rPr lang="ru-RU" dirty="0" err="1"/>
              <a:t>жатады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диалогтың</a:t>
            </a:r>
            <a:r>
              <a:rPr lang="ru-RU" dirty="0"/>
              <a:t> </a:t>
            </a:r>
            <a:r>
              <a:rPr lang="ru-RU" dirty="0" err="1"/>
              <a:t>сипаттамасына</a:t>
            </a:r>
            <a:r>
              <a:rPr lang="ru-RU" dirty="0"/>
              <a:t> </a:t>
            </a:r>
            <a:r>
              <a:rPr lang="ru-RU" dirty="0" err="1"/>
              <a:t>тән</a:t>
            </a:r>
            <a:r>
              <a:rPr lang="ru-RU" dirty="0"/>
              <a:t>.</a:t>
            </a:r>
          </a:p>
          <a:p>
            <a:r>
              <a:rPr lang="ru-RU" dirty="0" err="1"/>
              <a:t>Өзара</a:t>
            </a:r>
            <a:r>
              <a:rPr lang="ru-RU" dirty="0"/>
              <a:t> </a:t>
            </a:r>
            <a:r>
              <a:rPr lang="ru-RU" dirty="0" err="1"/>
              <a:t>байланысты</a:t>
            </a:r>
            <a:r>
              <a:rPr lang="ru-RU" dirty="0"/>
              <a:t> </a:t>
            </a:r>
            <a:r>
              <a:rPr lang="ru-RU" dirty="0" err="1"/>
              <a:t>хаттамалар</a:t>
            </a:r>
            <a:r>
              <a:rPr lang="ru-RU" dirty="0"/>
              <a:t> </a:t>
            </a:r>
            <a:r>
              <a:rPr lang="ru-RU" dirty="0" err="1"/>
              <a:t>тобы</a:t>
            </a:r>
            <a:r>
              <a:rPr lang="ru-RU" dirty="0"/>
              <a:t> </a:t>
            </a:r>
            <a:r>
              <a:rPr lang="ru-RU" dirty="0" err="1"/>
              <a:t>желілік</a:t>
            </a:r>
            <a:r>
              <a:rPr lang="ru-RU" dirty="0"/>
              <a:t> </a:t>
            </a:r>
            <a:r>
              <a:rPr lang="ru-RU" dirty="0" err="1"/>
              <a:t>құрылғылар</a:t>
            </a:r>
            <a:r>
              <a:rPr lang="ru-RU" dirty="0"/>
              <a:t> </a:t>
            </a:r>
            <a:r>
              <a:rPr lang="ru-RU" dirty="0" err="1"/>
              <a:t>арасындағы</a:t>
            </a:r>
            <a:r>
              <a:rPr lang="ru-RU" dirty="0"/>
              <a:t> </a:t>
            </a:r>
            <a:r>
              <a:rPr lang="ru-RU" dirty="0" err="1"/>
              <a:t>өзара</a:t>
            </a:r>
            <a:r>
              <a:rPr lang="ru-RU" dirty="0"/>
              <a:t> </a:t>
            </a:r>
            <a:r>
              <a:rPr lang="ru-RU" dirty="0" err="1"/>
              <a:t>іс-қимылды</a:t>
            </a:r>
            <a:r>
              <a:rPr lang="ru-RU" dirty="0"/>
              <a:t> </a:t>
            </a:r>
            <a:r>
              <a:rPr lang="ru-RU" dirty="0" err="1"/>
              <a:t>қамтамасыз</a:t>
            </a:r>
            <a:r>
              <a:rPr lang="ru-RU" dirty="0"/>
              <a:t> </a:t>
            </a:r>
            <a:r>
              <a:rPr lang="ru-RU" dirty="0" err="1"/>
              <a:t>етуге</a:t>
            </a:r>
            <a:r>
              <a:rPr lang="ru-RU" dirty="0"/>
              <a:t> </a:t>
            </a:r>
            <a:r>
              <a:rPr lang="ru-RU" dirty="0" err="1"/>
              <a:t>көмектесетін</a:t>
            </a:r>
            <a:r>
              <a:rPr lang="ru-RU" dirty="0"/>
              <a:t> </a:t>
            </a:r>
            <a:r>
              <a:rPr lang="ru-RU" dirty="0" err="1"/>
              <a:t>хаттамалар</a:t>
            </a:r>
            <a:r>
              <a:rPr lang="ru-RU" dirty="0"/>
              <a:t> </a:t>
            </a:r>
            <a:r>
              <a:rPr lang="ru-RU" dirty="0" err="1"/>
              <a:t>жиынтығы</a:t>
            </a:r>
            <a:r>
              <a:rPr lang="ru-RU" dirty="0"/>
              <a:t> </a:t>
            </a:r>
            <a:r>
              <a:rPr lang="ru-RU" dirty="0" err="1"/>
              <a:t>деп</a:t>
            </a:r>
            <a:r>
              <a:rPr lang="ru-RU" dirty="0"/>
              <a:t> </a:t>
            </a:r>
            <a:r>
              <a:rPr lang="ru-RU" dirty="0" err="1"/>
              <a:t>аталады</a:t>
            </a:r>
            <a:r>
              <a:rPr lang="ru-RU" dirty="0"/>
              <a:t>.</a:t>
            </a:r>
            <a:endParaRPr lang="en-US" dirty="0"/>
          </a:p>
        </p:txBody>
      </p:sp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Тарау</a:t>
            </a:r>
            <a:r>
              <a:rPr lang="ru-RU" dirty="0"/>
              <a:t> </a:t>
            </a:r>
            <a:r>
              <a:rPr lang="ru-RU" dirty="0" err="1"/>
              <a:t>Түйіндемесі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760924"/>
      </p:ext>
    </p:extLst>
  </p:cSld>
  <p:clrMapOvr>
    <a:masterClrMapping/>
  </p:clrMapOvr>
  <p:transition spd="med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32349" y="1232594"/>
            <a:ext cx="8531508" cy="5331979"/>
          </a:xfrm>
        </p:spPr>
        <p:txBody>
          <a:bodyPr>
            <a:normAutofit fontScale="62500" lnSpcReduction="20000"/>
          </a:bodyPr>
          <a:lstStyle/>
          <a:p>
            <a:r>
              <a:rPr lang="ru-RU" dirty="0" err="1"/>
              <a:t>Бұлтты</a:t>
            </a:r>
            <a:r>
              <a:rPr lang="ru-RU" dirty="0"/>
              <a:t> </a:t>
            </a:r>
            <a:r>
              <a:rPr lang="ru-RU" dirty="0" err="1"/>
              <a:t>есептеулер-бұл</a:t>
            </a:r>
            <a:r>
              <a:rPr lang="ru-RU" dirty="0"/>
              <a:t> </a:t>
            </a:r>
            <a:r>
              <a:rPr lang="ru-RU" dirty="0" err="1"/>
              <a:t>серверлік</a:t>
            </a:r>
            <a:r>
              <a:rPr lang="ru-RU" dirty="0"/>
              <a:t> </a:t>
            </a:r>
            <a:r>
              <a:rPr lang="ru-RU" dirty="0" err="1"/>
              <a:t>модельдің</a:t>
            </a:r>
            <a:r>
              <a:rPr lang="ru-RU" dirty="0"/>
              <a:t> </a:t>
            </a:r>
            <a:r>
              <a:rPr lang="ru-RU" dirty="0" err="1"/>
              <a:t>түрі</a:t>
            </a:r>
            <a:r>
              <a:rPr lang="ru-RU" dirty="0"/>
              <a:t>, </a:t>
            </a:r>
            <a:r>
              <a:rPr lang="ru-RU" dirty="0" err="1"/>
              <a:t>онда</a:t>
            </a:r>
            <a:r>
              <a:rPr lang="ru-RU" dirty="0"/>
              <a:t> </a:t>
            </a:r>
            <a:r>
              <a:rPr lang="ru-RU" dirty="0" err="1"/>
              <a:t>серверлер</a:t>
            </a:r>
            <a:r>
              <a:rPr lang="ru-RU" dirty="0"/>
              <a:t> мен </a:t>
            </a:r>
            <a:r>
              <a:rPr lang="ru-RU" dirty="0" err="1"/>
              <a:t>қызметтер</a:t>
            </a:r>
            <a:r>
              <a:rPr lang="ru-RU" dirty="0"/>
              <a:t> </a:t>
            </a:r>
            <a:r>
              <a:rPr lang="ru-RU" dirty="0" err="1"/>
              <a:t>бүкіл</a:t>
            </a:r>
            <a:r>
              <a:rPr lang="ru-RU" dirty="0"/>
              <a:t> </a:t>
            </a:r>
            <a:r>
              <a:rPr lang="ru-RU" dirty="0" err="1"/>
              <a:t>әлем</a:t>
            </a:r>
            <a:r>
              <a:rPr lang="ru-RU" dirty="0"/>
              <a:t> </a:t>
            </a:r>
            <a:r>
              <a:rPr lang="ru-RU" dirty="0" err="1"/>
              <a:t>бойынша</a:t>
            </a:r>
            <a:r>
              <a:rPr lang="ru-RU" dirty="0"/>
              <a:t> </a:t>
            </a:r>
            <a:r>
              <a:rPr lang="ru-RU" dirty="0" err="1"/>
              <a:t>таратылған</a:t>
            </a:r>
            <a:r>
              <a:rPr lang="ru-RU" dirty="0"/>
              <a:t> </a:t>
            </a:r>
            <a:r>
              <a:rPr lang="ru-RU" dirty="0" err="1"/>
              <a:t>деректерді</a:t>
            </a:r>
            <a:r>
              <a:rPr lang="ru-RU" dirty="0"/>
              <a:t> </a:t>
            </a:r>
            <a:r>
              <a:rPr lang="ru-RU" dirty="0" err="1"/>
              <a:t>өңдеу</a:t>
            </a:r>
            <a:r>
              <a:rPr lang="ru-RU" dirty="0"/>
              <a:t> </a:t>
            </a:r>
            <a:r>
              <a:rPr lang="ru-RU" dirty="0" err="1"/>
              <a:t>орталықтарында</a:t>
            </a:r>
            <a:r>
              <a:rPr lang="ru-RU" dirty="0"/>
              <a:t> </a:t>
            </a:r>
            <a:r>
              <a:rPr lang="ru-RU" dirty="0" err="1"/>
              <a:t>бөлінген</a:t>
            </a:r>
            <a:r>
              <a:rPr lang="ru-RU" dirty="0"/>
              <a:t>. </a:t>
            </a:r>
            <a:r>
              <a:rPr lang="ru-RU" dirty="0" err="1"/>
              <a:t>Есептеу</a:t>
            </a:r>
            <a:r>
              <a:rPr lang="ru-RU" dirty="0"/>
              <a:t> </a:t>
            </a:r>
            <a:r>
              <a:rPr lang="ru-RU" dirty="0" err="1"/>
              <a:t>тұман</a:t>
            </a:r>
            <a:r>
              <a:rPr lang="ru-RU" dirty="0"/>
              <a:t> </a:t>
            </a:r>
            <a:r>
              <a:rPr lang="ru-RU" dirty="0" err="1"/>
              <a:t>бұлт</a:t>
            </a:r>
            <a:r>
              <a:rPr lang="ru-RU" dirty="0"/>
              <a:t> </a:t>
            </a:r>
            <a:r>
              <a:rPr lang="ru-RU" dirty="0" err="1"/>
              <a:t>есептеулерін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желі</a:t>
            </a:r>
            <a:r>
              <a:rPr lang="ru-RU" dirty="0"/>
              <a:t> </a:t>
            </a:r>
            <a:r>
              <a:rPr lang="ru-RU" dirty="0" err="1"/>
              <a:t>шетінде</a:t>
            </a:r>
            <a:r>
              <a:rPr lang="ru-RU" dirty="0"/>
              <a:t> </a:t>
            </a:r>
            <a:r>
              <a:rPr lang="ru-RU" dirty="0" err="1"/>
              <a:t>қызметтерді</a:t>
            </a:r>
            <a:r>
              <a:rPr lang="ru-RU" dirty="0"/>
              <a:t> </a:t>
            </a:r>
            <a:r>
              <a:rPr lang="ru-RU" dirty="0" err="1"/>
              <a:t>кеңейтеді</a:t>
            </a:r>
            <a:r>
              <a:rPr lang="ru-RU" dirty="0"/>
              <a:t>.</a:t>
            </a:r>
          </a:p>
          <a:p>
            <a:r>
              <a:rPr lang="ru-RU" dirty="0" err="1"/>
              <a:t>Ақырғы</a:t>
            </a:r>
            <a:r>
              <a:rPr lang="ru-RU" dirty="0"/>
              <a:t> </a:t>
            </a:r>
            <a:r>
              <a:rPr lang="ru-RU" dirty="0" err="1"/>
              <a:t>құрылғылар</a:t>
            </a:r>
            <a:r>
              <a:rPr lang="ru-RU" dirty="0"/>
              <a:t>, </a:t>
            </a:r>
            <a:r>
              <a:rPr lang="ru-RU" dirty="0" err="1"/>
              <a:t>датчиктер</a:t>
            </a:r>
            <a:r>
              <a:rPr lang="ru-RU" dirty="0"/>
              <a:t>, </a:t>
            </a:r>
            <a:r>
              <a:rPr lang="en-US" dirty="0"/>
              <a:t>RFID-</a:t>
            </a:r>
            <a:r>
              <a:rPr lang="ru-RU" dirty="0" err="1"/>
              <a:t>тегтер</a:t>
            </a:r>
            <a:r>
              <a:rPr lang="ru-RU" dirty="0"/>
              <a:t> мен </a:t>
            </a:r>
            <a:r>
              <a:rPr lang="ru-RU" dirty="0" err="1"/>
              <a:t>жетектер</a:t>
            </a:r>
            <a:r>
              <a:rPr lang="ru-RU" dirty="0"/>
              <a:t> </a:t>
            </a:r>
            <a:r>
              <a:rPr lang="ru-RU" dirty="0" err="1"/>
              <a:t>пайдалануға</a:t>
            </a:r>
            <a:r>
              <a:rPr lang="ru-RU" dirty="0"/>
              <a:t> </a:t>
            </a:r>
            <a:r>
              <a:rPr lang="ru-RU" dirty="0" err="1"/>
              <a:t>болады</a:t>
            </a:r>
            <a:r>
              <a:rPr lang="ru-RU" dirty="0"/>
              <a:t> </a:t>
            </a:r>
            <a:r>
              <a:rPr lang="ru-RU" dirty="0" err="1"/>
              <a:t>контроллерлер</a:t>
            </a:r>
            <a:r>
              <a:rPr lang="ru-RU" dirty="0"/>
              <a:t> </a:t>
            </a:r>
            <a:r>
              <a:rPr lang="ru-RU" dirty="0" err="1"/>
              <a:t>жүрген</a:t>
            </a:r>
            <a:r>
              <a:rPr lang="ru-RU" dirty="0"/>
              <a:t> </a:t>
            </a:r>
            <a:r>
              <a:rPr lang="ru-RU" dirty="0" err="1"/>
              <a:t>мең-зең</a:t>
            </a:r>
            <a:r>
              <a:rPr lang="ru-RU" dirty="0"/>
              <a:t>. </a:t>
            </a:r>
            <a:r>
              <a:rPr lang="ru-RU" dirty="0" err="1"/>
              <a:t>Бұл</a:t>
            </a:r>
            <a:r>
              <a:rPr lang="ru-RU" dirty="0"/>
              <a:t> </a:t>
            </a:r>
            <a:r>
              <a:rPr lang="en-US" dirty="0"/>
              <a:t>IP </a:t>
            </a:r>
            <a:r>
              <a:rPr lang="ru-RU" dirty="0" err="1"/>
              <a:t>контроллерлері</a:t>
            </a:r>
            <a:r>
              <a:rPr lang="ru-RU" dirty="0"/>
              <a:t> </a:t>
            </a:r>
            <a:r>
              <a:rPr lang="en-US" dirty="0"/>
              <a:t>IP </a:t>
            </a:r>
            <a:r>
              <a:rPr lang="ru-RU" dirty="0" err="1"/>
              <a:t>желісі</a:t>
            </a:r>
            <a:r>
              <a:rPr lang="ru-RU" dirty="0"/>
              <a:t> </a:t>
            </a:r>
            <a:r>
              <a:rPr lang="ru-RU" dirty="0" err="1"/>
              <a:t>бойынша</a:t>
            </a:r>
            <a:r>
              <a:rPr lang="ru-RU" dirty="0"/>
              <a:t> </a:t>
            </a:r>
            <a:r>
              <a:rPr lang="ru-RU" dirty="0" err="1"/>
              <a:t>ақпаратты</a:t>
            </a:r>
            <a:r>
              <a:rPr lang="ru-RU" dirty="0"/>
              <a:t> </a:t>
            </a:r>
            <a:r>
              <a:rPr lang="ru-RU" dirty="0" err="1"/>
              <a:t>тарата</a:t>
            </a:r>
            <a:r>
              <a:rPr lang="ru-RU" dirty="0"/>
              <a:t> </a:t>
            </a:r>
            <a:r>
              <a:rPr lang="ru-RU" dirty="0" err="1"/>
              <a:t>алады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пайдаланушыларға</a:t>
            </a:r>
            <a:r>
              <a:rPr lang="ru-RU" dirty="0"/>
              <a:t> </a:t>
            </a:r>
            <a:r>
              <a:rPr lang="ru-RU" dirty="0" err="1"/>
              <a:t>қашықтан</a:t>
            </a:r>
            <a:r>
              <a:rPr lang="ru-RU" dirty="0"/>
              <a:t> </a:t>
            </a:r>
            <a:r>
              <a:rPr lang="ru-RU" dirty="0" err="1"/>
              <a:t>контроллерге</a:t>
            </a:r>
            <a:r>
              <a:rPr lang="ru-RU" dirty="0"/>
              <a:t> </a:t>
            </a:r>
            <a:r>
              <a:rPr lang="ru-RU" dirty="0" err="1"/>
              <a:t>қатынауды</a:t>
            </a:r>
            <a:r>
              <a:rPr lang="ru-RU" dirty="0"/>
              <a:t> </a:t>
            </a:r>
            <a:r>
              <a:rPr lang="ru-RU" dirty="0" err="1"/>
              <a:t>ұсына</a:t>
            </a:r>
            <a:r>
              <a:rPr lang="ru-RU" dirty="0"/>
              <a:t> </a:t>
            </a:r>
            <a:r>
              <a:rPr lang="ru-RU" dirty="0" err="1"/>
              <a:t>алады</a:t>
            </a:r>
            <a:r>
              <a:rPr lang="ru-RU" dirty="0"/>
              <a:t>. </a:t>
            </a:r>
          </a:p>
          <a:p>
            <a:r>
              <a:rPr lang="ru-RU" dirty="0" err="1"/>
              <a:t>Инфрақұрылым</a:t>
            </a:r>
            <a:r>
              <a:rPr lang="ru-RU" dirty="0"/>
              <a:t> </a:t>
            </a:r>
            <a:r>
              <a:rPr lang="ru-RU" dirty="0" err="1"/>
              <a:t>құрылғылары</a:t>
            </a:r>
            <a:r>
              <a:rPr lang="ru-RU" dirty="0"/>
              <a:t> </a:t>
            </a:r>
            <a:r>
              <a:rPr lang="ru-RU" dirty="0" err="1"/>
              <a:t>бірінші</a:t>
            </a:r>
            <a:r>
              <a:rPr lang="ru-RU" dirty="0"/>
              <a:t> </a:t>
            </a:r>
            <a:r>
              <a:rPr lang="ru-RU" dirty="0" err="1"/>
              <a:t>кезекте</a:t>
            </a:r>
            <a:r>
              <a:rPr lang="ru-RU" dirty="0"/>
              <a:t> контроллер </a:t>
            </a:r>
            <a:r>
              <a:rPr lang="ru-RU" dirty="0" err="1"/>
              <a:t>құрылғылары</a:t>
            </a:r>
            <a:r>
              <a:rPr lang="ru-RU" dirty="0"/>
              <a:t> мен </a:t>
            </a:r>
            <a:r>
              <a:rPr lang="ru-RU" dirty="0" err="1"/>
              <a:t>желі</a:t>
            </a:r>
            <a:r>
              <a:rPr lang="ru-RU" dirty="0"/>
              <a:t> </a:t>
            </a:r>
            <a:r>
              <a:rPr lang="ru-RU" dirty="0" err="1"/>
              <a:t>бойынша</a:t>
            </a:r>
            <a:r>
              <a:rPr lang="ru-RU" dirty="0"/>
              <a:t> </a:t>
            </a:r>
            <a:r>
              <a:rPr lang="ru-RU" dirty="0" err="1"/>
              <a:t>басқа</a:t>
            </a:r>
            <a:r>
              <a:rPr lang="ru-RU" dirty="0"/>
              <a:t> да </a:t>
            </a:r>
            <a:r>
              <a:rPr lang="ru-RU" dirty="0" err="1"/>
              <a:t>соңғы</a:t>
            </a:r>
            <a:r>
              <a:rPr lang="ru-RU" dirty="0"/>
              <a:t> </a:t>
            </a:r>
            <a:r>
              <a:rPr lang="ru-RU" dirty="0" err="1"/>
              <a:t>құрылғылар</a:t>
            </a:r>
            <a:r>
              <a:rPr lang="ru-RU" dirty="0"/>
              <a:t> </a:t>
            </a:r>
            <a:r>
              <a:rPr lang="ru-RU" dirty="0" err="1"/>
              <a:t>арасында</a:t>
            </a:r>
            <a:r>
              <a:rPr lang="ru-RU" dirty="0"/>
              <a:t> </a:t>
            </a:r>
            <a:r>
              <a:rPr lang="ru-RU" dirty="0" err="1"/>
              <a:t>деректердің</a:t>
            </a:r>
            <a:r>
              <a:rPr lang="ru-RU" dirty="0"/>
              <a:t> </a:t>
            </a:r>
            <a:r>
              <a:rPr lang="ru-RU" dirty="0" err="1"/>
              <a:t>орын</a:t>
            </a:r>
            <a:r>
              <a:rPr lang="ru-RU" dirty="0"/>
              <a:t> </a:t>
            </a:r>
            <a:r>
              <a:rPr lang="ru-RU" dirty="0" err="1"/>
              <a:t>ауыстыруына</a:t>
            </a:r>
            <a:r>
              <a:rPr lang="ru-RU" dirty="0"/>
              <a:t> </a:t>
            </a:r>
            <a:r>
              <a:rPr lang="ru-RU" dirty="0" err="1"/>
              <a:t>жауап</a:t>
            </a:r>
            <a:r>
              <a:rPr lang="ru-RU" dirty="0"/>
              <a:t> </a:t>
            </a:r>
            <a:r>
              <a:rPr lang="ru-RU" dirty="0" err="1"/>
              <a:t>береді</a:t>
            </a:r>
            <a:r>
              <a:rPr lang="ru-RU" dirty="0"/>
              <a:t>. </a:t>
            </a:r>
          </a:p>
          <a:p>
            <a:r>
              <a:rPr lang="ru-RU" dirty="0" err="1"/>
              <a:t>Датчиктер</a:t>
            </a:r>
            <a:r>
              <a:rPr lang="ru-RU" dirty="0"/>
              <a:t> </a:t>
            </a:r>
            <a:r>
              <a:rPr lang="ru-RU" dirty="0" err="1"/>
              <a:t>қандай</a:t>
            </a:r>
            <a:r>
              <a:rPr lang="ru-RU" dirty="0"/>
              <a:t> </a:t>
            </a:r>
            <a:r>
              <a:rPr lang="ru-RU" dirty="0" err="1"/>
              <a:t>деректерді</a:t>
            </a:r>
            <a:r>
              <a:rPr lang="ru-RU" dirty="0"/>
              <a:t> </a:t>
            </a:r>
            <a:r>
              <a:rPr lang="ru-RU" dirty="0" err="1"/>
              <a:t>басып</a:t>
            </a:r>
            <a:r>
              <a:rPr lang="ru-RU" dirty="0"/>
              <a:t> </a:t>
            </a:r>
            <a:r>
              <a:rPr lang="ru-RU" dirty="0" err="1"/>
              <a:t>алу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осы </a:t>
            </a:r>
            <a:r>
              <a:rPr lang="ru-RU" dirty="0" err="1"/>
              <a:t>деректерді</a:t>
            </a:r>
            <a:r>
              <a:rPr lang="ru-RU" dirty="0"/>
              <a:t> </a:t>
            </a:r>
            <a:r>
              <a:rPr lang="ru-RU" dirty="0" err="1"/>
              <a:t>қайда</a:t>
            </a:r>
            <a:r>
              <a:rPr lang="ru-RU" dirty="0"/>
              <a:t> </a:t>
            </a:r>
            <a:r>
              <a:rPr lang="ru-RU" dirty="0" err="1"/>
              <a:t>жіберу</a:t>
            </a:r>
            <a:r>
              <a:rPr lang="ru-RU" dirty="0"/>
              <a:t> </a:t>
            </a:r>
            <a:r>
              <a:rPr lang="ru-RU" dirty="0" err="1"/>
              <a:t>қажет</a:t>
            </a:r>
            <a:r>
              <a:rPr lang="ru-RU" dirty="0"/>
              <a:t> </a:t>
            </a:r>
            <a:r>
              <a:rPr lang="ru-RU" dirty="0" err="1"/>
              <a:t>екендігі</a:t>
            </a:r>
            <a:r>
              <a:rPr lang="ru-RU" dirty="0"/>
              <a:t> </a:t>
            </a:r>
            <a:r>
              <a:rPr lang="ru-RU" dirty="0" err="1"/>
              <a:t>туралы</a:t>
            </a:r>
            <a:r>
              <a:rPr lang="ru-RU" dirty="0"/>
              <a:t> </a:t>
            </a:r>
            <a:r>
              <a:rPr lang="ru-RU" dirty="0" err="1"/>
              <a:t>хабардар</a:t>
            </a:r>
            <a:r>
              <a:rPr lang="ru-RU" dirty="0"/>
              <a:t> </a:t>
            </a:r>
            <a:r>
              <a:rPr lang="ru-RU" dirty="0" err="1"/>
              <a:t>етілуі</a:t>
            </a:r>
            <a:r>
              <a:rPr lang="ru-RU" dirty="0"/>
              <a:t> </a:t>
            </a:r>
            <a:r>
              <a:rPr lang="ru-RU" dirty="0" err="1"/>
              <a:t>тиіс</a:t>
            </a:r>
            <a:r>
              <a:rPr lang="ru-RU" dirty="0"/>
              <a:t>. Контроллер осы </a:t>
            </a:r>
            <a:r>
              <a:rPr lang="ru-RU" dirty="0" err="1"/>
              <a:t>деректерді</a:t>
            </a:r>
            <a:r>
              <a:rPr lang="ru-RU" dirty="0"/>
              <a:t> </a:t>
            </a:r>
            <a:r>
              <a:rPr lang="ru-RU" dirty="0" err="1"/>
              <a:t>алуға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хабарды</a:t>
            </a:r>
            <a:r>
              <a:rPr lang="ru-RU" dirty="0"/>
              <a:t> </a:t>
            </a:r>
            <a:r>
              <a:rPr lang="ru-RU" dirty="0" err="1"/>
              <a:t>басқа</a:t>
            </a:r>
            <a:r>
              <a:rPr lang="ru-RU" dirty="0"/>
              <a:t> </a:t>
            </a:r>
            <a:r>
              <a:rPr lang="ru-RU" dirty="0" err="1"/>
              <a:t>құрылғыға</a:t>
            </a:r>
            <a:r>
              <a:rPr lang="ru-RU" dirty="0"/>
              <a:t> </a:t>
            </a:r>
            <a:r>
              <a:rPr lang="ru-RU" dirty="0" err="1"/>
              <a:t>жіберу</a:t>
            </a:r>
            <a:r>
              <a:rPr lang="ru-RU" dirty="0"/>
              <a:t> </a:t>
            </a:r>
            <a:r>
              <a:rPr lang="ru-RU" dirty="0" err="1"/>
              <a:t>керек</a:t>
            </a:r>
            <a:r>
              <a:rPr lang="ru-RU" dirty="0"/>
              <a:t> </a:t>
            </a:r>
            <a:r>
              <a:rPr lang="ru-RU" dirty="0" err="1"/>
              <a:t>пе</a:t>
            </a:r>
            <a:r>
              <a:rPr lang="ru-RU" dirty="0"/>
              <a:t> </a:t>
            </a:r>
            <a:r>
              <a:rPr lang="ru-RU" dirty="0" err="1"/>
              <a:t>деген</a:t>
            </a:r>
            <a:r>
              <a:rPr lang="ru-RU" dirty="0"/>
              <a:t> </a:t>
            </a:r>
            <a:r>
              <a:rPr lang="ru-RU" dirty="0" err="1"/>
              <a:t>шешім</a:t>
            </a:r>
            <a:r>
              <a:rPr lang="ru-RU" dirty="0"/>
              <a:t> </a:t>
            </a:r>
            <a:r>
              <a:rPr lang="ru-RU" dirty="0" err="1"/>
              <a:t>қабылдауға</a:t>
            </a:r>
            <a:r>
              <a:rPr lang="ru-RU" dirty="0"/>
              <a:t> </a:t>
            </a:r>
            <a:r>
              <a:rPr lang="ru-RU" dirty="0" err="1"/>
              <a:t>бағдарламаланған</a:t>
            </a:r>
            <a:r>
              <a:rPr lang="ru-RU" dirty="0"/>
              <a:t> </a:t>
            </a:r>
            <a:r>
              <a:rPr lang="ru-RU" dirty="0" err="1"/>
              <a:t>болуы</a:t>
            </a:r>
            <a:r>
              <a:rPr lang="ru-RU" dirty="0"/>
              <a:t> </a:t>
            </a:r>
            <a:r>
              <a:rPr lang="ru-RU" dirty="0" err="1"/>
              <a:t>тиіс</a:t>
            </a:r>
            <a:r>
              <a:rPr lang="ru-RU" dirty="0"/>
              <a:t>. </a:t>
            </a:r>
          </a:p>
          <a:p>
            <a:r>
              <a:rPr lang="ru-RU" dirty="0" err="1"/>
              <a:t>Компьютерлік</a:t>
            </a:r>
            <a:r>
              <a:rPr lang="ru-RU" dirty="0"/>
              <a:t> </a:t>
            </a:r>
            <a:r>
              <a:rPr lang="ru-RU" dirty="0" err="1"/>
              <a:t>бағдарлама-белгілі</a:t>
            </a:r>
            <a:r>
              <a:rPr lang="ru-RU" dirty="0"/>
              <a:t> </a:t>
            </a:r>
            <a:r>
              <a:rPr lang="ru-RU" dirty="0" err="1"/>
              <a:t>бір</a:t>
            </a:r>
            <a:r>
              <a:rPr lang="ru-RU" dirty="0"/>
              <a:t> </a:t>
            </a:r>
            <a:r>
              <a:rPr lang="ru-RU" dirty="0" err="1"/>
              <a:t>тәртіппен</a:t>
            </a:r>
            <a:r>
              <a:rPr lang="ru-RU" dirty="0"/>
              <a:t> </a:t>
            </a:r>
            <a:r>
              <a:rPr lang="ru-RU" dirty="0" err="1"/>
              <a:t>орындалуы</a:t>
            </a:r>
            <a:r>
              <a:rPr lang="ru-RU" dirty="0"/>
              <a:t> </a:t>
            </a:r>
            <a:r>
              <a:rPr lang="ru-RU" dirty="0" err="1"/>
              <a:t>тиіс</a:t>
            </a:r>
            <a:r>
              <a:rPr lang="ru-RU" dirty="0"/>
              <a:t> КОМПЬЮТЕРГЕ </a:t>
            </a:r>
            <a:r>
              <a:rPr lang="ru-RU" dirty="0" err="1"/>
              <a:t>арналған</a:t>
            </a:r>
            <a:r>
              <a:rPr lang="ru-RU" dirty="0"/>
              <a:t> </a:t>
            </a:r>
            <a:r>
              <a:rPr lang="ru-RU" dirty="0" err="1"/>
              <a:t>нұсқаулық</a:t>
            </a:r>
            <a:r>
              <a:rPr lang="ru-RU" dirty="0"/>
              <a:t> </a:t>
            </a:r>
            <a:r>
              <a:rPr lang="ru-RU" dirty="0" err="1"/>
              <a:t>жиынтығы</a:t>
            </a:r>
            <a:r>
              <a:rPr lang="ru-RU" dirty="0"/>
              <a:t>. </a:t>
            </a:r>
            <a:r>
              <a:rPr lang="ru-RU" dirty="0" err="1"/>
              <a:t>Бұл</a:t>
            </a:r>
            <a:r>
              <a:rPr lang="ru-RU" dirty="0"/>
              <a:t> </a:t>
            </a:r>
            <a:r>
              <a:rPr lang="ru-RU" dirty="0" err="1"/>
              <a:t>тілдер</a:t>
            </a:r>
            <a:r>
              <a:rPr lang="ru-RU" dirty="0"/>
              <a:t> </a:t>
            </a:r>
            <a:r>
              <a:rPr lang="ru-RU" dirty="0" err="1"/>
              <a:t>адамдарға</a:t>
            </a:r>
            <a:r>
              <a:rPr lang="ru-RU" dirty="0"/>
              <a:t> </a:t>
            </a:r>
            <a:r>
              <a:rPr lang="ru-RU" dirty="0" err="1"/>
              <a:t>компьютерлер</a:t>
            </a:r>
            <a:r>
              <a:rPr lang="ru-RU" dirty="0"/>
              <a:t> </a:t>
            </a:r>
            <a:r>
              <a:rPr lang="ru-RU" dirty="0" err="1"/>
              <a:t>оларды</a:t>
            </a:r>
            <a:r>
              <a:rPr lang="ru-RU" dirty="0"/>
              <a:t> </a:t>
            </a:r>
            <a:r>
              <a:rPr lang="ru-RU" dirty="0" err="1"/>
              <a:t>түсіне</a:t>
            </a:r>
            <a:r>
              <a:rPr lang="ru-RU" dirty="0"/>
              <a:t> </a:t>
            </a:r>
            <a:r>
              <a:rPr lang="ru-RU" dirty="0" err="1"/>
              <a:t>алатындай</a:t>
            </a:r>
            <a:r>
              <a:rPr lang="ru-RU" dirty="0"/>
              <a:t> </a:t>
            </a:r>
            <a:r>
              <a:rPr lang="ru-RU" dirty="0" err="1"/>
              <a:t>нұсқаулар</a:t>
            </a:r>
            <a:r>
              <a:rPr lang="ru-RU" dirty="0"/>
              <a:t> </a:t>
            </a:r>
            <a:r>
              <a:rPr lang="ru-RU" dirty="0" err="1"/>
              <a:t>жазуға</a:t>
            </a:r>
            <a:r>
              <a:rPr lang="ru-RU" dirty="0"/>
              <a:t> </a:t>
            </a:r>
            <a:r>
              <a:rPr lang="ru-RU" dirty="0" err="1"/>
              <a:t>мүмкіндік</a:t>
            </a:r>
            <a:r>
              <a:rPr lang="ru-RU" dirty="0"/>
              <a:t> </a:t>
            </a:r>
            <a:r>
              <a:rPr lang="ru-RU" dirty="0" err="1"/>
              <a:t>береді</a:t>
            </a:r>
            <a:r>
              <a:rPr lang="ru-RU" dirty="0"/>
              <a:t>.</a:t>
            </a:r>
          </a:p>
          <a:p>
            <a:r>
              <a:rPr lang="ru-RU" dirty="0" err="1"/>
              <a:t>Бағдарламалау</a:t>
            </a:r>
            <a:r>
              <a:rPr lang="ru-RU" dirty="0"/>
              <a:t> МОП </a:t>
            </a:r>
            <a:r>
              <a:rPr lang="ru-RU" dirty="0" err="1"/>
              <a:t>үшін</a:t>
            </a:r>
            <a:r>
              <a:rPr lang="ru-RU" dirty="0"/>
              <a:t> </a:t>
            </a:r>
            <a:r>
              <a:rPr lang="ru-RU" dirty="0" err="1"/>
              <a:t>шешуші</a:t>
            </a:r>
            <a:r>
              <a:rPr lang="ru-RU" dirty="0"/>
              <a:t> </a:t>
            </a:r>
            <a:r>
              <a:rPr lang="ru-RU" dirty="0" err="1"/>
              <a:t>мәнге</a:t>
            </a:r>
            <a:r>
              <a:rPr lang="ru-RU" dirty="0"/>
              <a:t> </a:t>
            </a:r>
            <a:r>
              <a:rPr lang="ru-RU" dirty="0" err="1"/>
              <a:t>ие</a:t>
            </a:r>
            <a:r>
              <a:rPr lang="ru-RU" dirty="0"/>
              <a:t>. </a:t>
            </a:r>
            <a:r>
              <a:rPr lang="ru-RU" dirty="0" err="1"/>
              <a:t>Бағдарламалармен</a:t>
            </a:r>
            <a:r>
              <a:rPr lang="ru-RU" dirty="0"/>
              <a:t> </a:t>
            </a:r>
            <a:r>
              <a:rPr lang="ru-RU" dirty="0" err="1"/>
              <a:t>жұмысты</a:t>
            </a:r>
            <a:r>
              <a:rPr lang="ru-RU" dirty="0"/>
              <a:t> </a:t>
            </a:r>
            <a:r>
              <a:rPr lang="ru-RU" dirty="0" err="1"/>
              <a:t>бастауға</a:t>
            </a:r>
            <a:r>
              <a:rPr lang="ru-RU" dirty="0"/>
              <a:t> </a:t>
            </a:r>
            <a:r>
              <a:rPr lang="ru-RU" dirty="0" err="1"/>
              <a:t>көмектесетін</a:t>
            </a:r>
            <a:r>
              <a:rPr lang="ru-RU" dirty="0"/>
              <a:t> </a:t>
            </a:r>
            <a:r>
              <a:rPr lang="ru-RU" dirty="0" err="1"/>
              <a:t>басқа</a:t>
            </a:r>
            <a:r>
              <a:rPr lang="ru-RU" dirty="0"/>
              <a:t> да </a:t>
            </a:r>
            <a:r>
              <a:rPr lang="ru-RU" dirty="0" err="1"/>
              <a:t>көптеген</a:t>
            </a:r>
            <a:r>
              <a:rPr lang="ru-RU" dirty="0"/>
              <a:t> </a:t>
            </a:r>
            <a:r>
              <a:rPr lang="ru-RU" dirty="0" err="1"/>
              <a:t>тегін</a:t>
            </a:r>
            <a:r>
              <a:rPr lang="ru-RU" dirty="0"/>
              <a:t> </a:t>
            </a:r>
            <a:r>
              <a:rPr lang="ru-RU" dirty="0" err="1"/>
              <a:t>ресурстар</a:t>
            </a:r>
            <a:r>
              <a:rPr lang="ru-RU" dirty="0"/>
              <a:t> бар. </a:t>
            </a:r>
            <a:r>
              <a:rPr lang="en-US" dirty="0"/>
              <a:t>Arduino </a:t>
            </a:r>
            <a:r>
              <a:rPr lang="ru-RU" dirty="0" err="1"/>
              <a:t>ең</a:t>
            </a:r>
            <a:r>
              <a:rPr lang="ru-RU" dirty="0"/>
              <a:t> </a:t>
            </a:r>
            <a:r>
              <a:rPr lang="ru-RU" dirty="0" err="1"/>
              <a:t>танымал</a:t>
            </a:r>
            <a:r>
              <a:rPr lang="ru-RU" dirty="0"/>
              <a:t> </a:t>
            </a:r>
            <a:r>
              <a:rPr lang="ru-RU" dirty="0" err="1"/>
              <a:t>платформаларының</a:t>
            </a:r>
            <a:r>
              <a:rPr lang="ru-RU" dirty="0"/>
              <a:t> </a:t>
            </a:r>
            <a:r>
              <a:rPr lang="ru-RU" dirty="0" err="1"/>
              <a:t>үш</a:t>
            </a:r>
            <a:r>
              <a:rPr lang="ru-RU" dirty="0"/>
              <a:t>, </a:t>
            </a:r>
            <a:r>
              <a:rPr lang="en-US" dirty="0"/>
              <a:t>Raspberry PI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en-US" dirty="0" err="1"/>
              <a:t>Beaglebone</a:t>
            </a:r>
            <a:r>
              <a:rPr lang="en-US" dirty="0"/>
              <a:t>.</a:t>
            </a:r>
          </a:p>
        </p:txBody>
      </p:sp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Бастықтың</a:t>
            </a:r>
            <a:r>
              <a:rPr lang="ru-RU" dirty="0"/>
              <a:t> </a:t>
            </a:r>
            <a:r>
              <a:rPr lang="ru-RU" dirty="0" err="1"/>
              <a:t>Түйіндемесі</a:t>
            </a:r>
            <a:r>
              <a:rPr lang="ru-RU" dirty="0"/>
              <a:t> (</a:t>
            </a:r>
            <a:r>
              <a:rPr lang="ru-RU" dirty="0" err="1"/>
              <a:t>Жалғасы</a:t>
            </a:r>
            <a:r>
              <a:rPr lang="ru-RU" dirty="0"/>
              <a:t>))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291248"/>
      </p:ext>
    </p:extLst>
  </p:cSld>
  <p:clrMapOvr>
    <a:masterClrMapping/>
  </p:clrMapOvr>
  <p:transition spd="med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4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CA" dirty="0"/>
              <a:t>1 Cisco IoT </a:t>
            </a:r>
            <a:r>
              <a:rPr lang="ru-RU" dirty="0" err="1"/>
              <a:t>жүйесіне</a:t>
            </a:r>
            <a:r>
              <a:rPr lang="ru-RU" dirty="0"/>
              <a:t> </a:t>
            </a:r>
            <a:r>
              <a:rPr lang="ru-RU" dirty="0" err="1"/>
              <a:t>кіріспе</a:t>
            </a:r>
            <a:endParaRPr lang="ru-RU" dirty="0"/>
          </a:p>
          <a:p>
            <a:r>
              <a:rPr lang="ru-RU" dirty="0"/>
              <a:t> </a:t>
            </a:r>
            <a:r>
              <a:rPr lang="en-CA" dirty="0"/>
              <a:t>Cisco IoT </a:t>
            </a:r>
            <a:r>
              <a:rPr lang="ru-RU" dirty="0" err="1"/>
              <a:t>жүйесінің</a:t>
            </a:r>
            <a:r>
              <a:rPr lang="ru-RU" dirty="0"/>
              <a:t> </a:t>
            </a:r>
            <a:r>
              <a:rPr lang="ru-RU" dirty="0" err="1"/>
              <a:t>ерекшеліктері</a:t>
            </a:r>
            <a:r>
              <a:rPr lang="ru-RU" dirty="0"/>
              <a:t> мен </a:t>
            </a:r>
            <a:r>
              <a:rPr lang="ru-RU" dirty="0" err="1"/>
              <a:t>функцияларын</a:t>
            </a:r>
            <a:r>
              <a:rPr lang="ru-RU" dirty="0"/>
              <a:t> </a:t>
            </a:r>
            <a:r>
              <a:rPr lang="ru-RU" dirty="0" err="1"/>
              <a:t>түсіндіріңіз</a:t>
            </a:r>
            <a:r>
              <a:rPr lang="ru-RU" dirty="0"/>
              <a:t>.</a:t>
            </a:r>
          </a:p>
          <a:p>
            <a:r>
              <a:rPr lang="ru-RU" dirty="0"/>
              <a:t>2 </a:t>
            </a:r>
            <a:r>
              <a:rPr lang="ru-RU" dirty="0" err="1"/>
              <a:t>заттарды</a:t>
            </a:r>
            <a:r>
              <a:rPr lang="ru-RU" dirty="0"/>
              <a:t> </a:t>
            </a:r>
            <a:r>
              <a:rPr lang="ru-RU" dirty="0" err="1"/>
              <a:t>баптауға</a:t>
            </a:r>
            <a:r>
              <a:rPr lang="ru-RU" dirty="0"/>
              <a:t> </a:t>
            </a:r>
            <a:r>
              <a:rPr lang="ru-RU" dirty="0" err="1"/>
              <a:t>кіріспе</a:t>
            </a:r>
            <a:endParaRPr lang="ru-RU" dirty="0"/>
          </a:p>
          <a:p>
            <a:r>
              <a:rPr lang="ru-RU" dirty="0"/>
              <a:t> </a:t>
            </a:r>
            <a:r>
              <a:rPr lang="en-CA" dirty="0"/>
              <a:t>IoT </a:t>
            </a:r>
            <a:r>
              <a:rPr lang="ru-RU" dirty="0" err="1"/>
              <a:t>ішінде</a:t>
            </a:r>
            <a:r>
              <a:rPr lang="ru-RU" dirty="0"/>
              <a:t> </a:t>
            </a:r>
            <a:r>
              <a:rPr lang="ru-RU" dirty="0" err="1"/>
              <a:t>өзара</a:t>
            </a:r>
            <a:r>
              <a:rPr lang="ru-RU" dirty="0"/>
              <a:t> </a:t>
            </a:r>
            <a:r>
              <a:rPr lang="ru-RU" dirty="0" err="1"/>
              <a:t>әрекет</a:t>
            </a:r>
            <a:r>
              <a:rPr lang="ru-RU" dirty="0"/>
              <a:t> </a:t>
            </a:r>
            <a:r>
              <a:rPr lang="ru-RU" dirty="0" err="1"/>
              <a:t>ету</a:t>
            </a:r>
            <a:r>
              <a:rPr lang="ru-RU" dirty="0"/>
              <a:t> </a:t>
            </a:r>
            <a:r>
              <a:rPr lang="ru-RU" dirty="0" err="1"/>
              <a:t>үшін</a:t>
            </a:r>
            <a:r>
              <a:rPr lang="ru-RU" dirty="0"/>
              <a:t> </a:t>
            </a:r>
            <a:r>
              <a:rPr lang="ru-RU" dirty="0" err="1"/>
              <a:t>құрылғыны</a:t>
            </a:r>
            <a:r>
              <a:rPr lang="ru-RU" dirty="0"/>
              <a:t> </a:t>
            </a:r>
            <a:r>
              <a:rPr lang="ru-RU" dirty="0" err="1"/>
              <a:t>теңшеңіз</a:t>
            </a:r>
            <a:r>
              <a:rPr lang="ru-RU" dirty="0"/>
              <a:t>.</a:t>
            </a:r>
          </a:p>
          <a:p>
            <a:r>
              <a:rPr lang="ru-RU" dirty="0"/>
              <a:t>3 </a:t>
            </a:r>
            <a:r>
              <a:rPr lang="ru-RU" dirty="0" err="1"/>
              <a:t>бағдарламалау</a:t>
            </a:r>
            <a:endParaRPr lang="ru-RU" dirty="0"/>
          </a:p>
          <a:p>
            <a:r>
              <a:rPr lang="ru-RU" dirty="0" err="1"/>
              <a:t>Бағдарламалау</a:t>
            </a:r>
            <a:r>
              <a:rPr lang="ru-RU" dirty="0"/>
              <a:t> </a:t>
            </a:r>
            <a:r>
              <a:rPr lang="ru-RU" dirty="0" err="1"/>
              <a:t>базалық</a:t>
            </a:r>
            <a:r>
              <a:rPr lang="ru-RU" dirty="0"/>
              <a:t> </a:t>
            </a:r>
            <a:r>
              <a:rPr lang="ru-RU" dirty="0" err="1"/>
              <a:t>кодтарын</a:t>
            </a:r>
            <a:r>
              <a:rPr lang="ru-RU" dirty="0"/>
              <a:t> </a:t>
            </a:r>
            <a:r>
              <a:rPr lang="ru-RU" dirty="0" err="1"/>
              <a:t>қолдану</a:t>
            </a:r>
            <a:r>
              <a:rPr lang="ru-RU" dirty="0"/>
              <a:t>.</a:t>
            </a:r>
          </a:p>
          <a:p>
            <a:r>
              <a:rPr lang="ru-RU" dirty="0"/>
              <a:t>4 </a:t>
            </a:r>
            <a:r>
              <a:rPr lang="ru-RU" dirty="0" err="1"/>
              <a:t>Сіздің</a:t>
            </a:r>
            <a:r>
              <a:rPr lang="ru-RU" dirty="0"/>
              <a:t> </a:t>
            </a:r>
            <a:r>
              <a:rPr lang="ru-RU" dirty="0" err="1"/>
              <a:t>Идеяларыңызды</a:t>
            </a:r>
            <a:r>
              <a:rPr lang="ru-RU" dirty="0"/>
              <a:t> </a:t>
            </a:r>
            <a:r>
              <a:rPr lang="ru-RU" dirty="0" err="1"/>
              <a:t>Прототиплеу</a:t>
            </a:r>
            <a:endParaRPr lang="ru-RU" dirty="0"/>
          </a:p>
          <a:p>
            <a:r>
              <a:rPr lang="ru-RU" dirty="0" err="1"/>
              <a:t>Прототиптеу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оның</a:t>
            </a:r>
            <a:r>
              <a:rPr lang="ru-RU" dirty="0"/>
              <a:t> </a:t>
            </a:r>
            <a:r>
              <a:rPr lang="ru-RU" dirty="0" err="1"/>
              <a:t>мақсатын</a:t>
            </a:r>
            <a:r>
              <a:rPr lang="ru-RU" dirty="0"/>
              <a:t> </a:t>
            </a:r>
            <a:r>
              <a:rPr lang="ru-RU" dirty="0" err="1"/>
              <a:t>түсіндіріңіз</a:t>
            </a:r>
            <a:r>
              <a:rPr lang="ru-RU" dirty="0"/>
              <a:t>.</a:t>
            </a:r>
            <a:endParaRPr lang="en-CA" dirty="0"/>
          </a:p>
        </p:txBody>
      </p:sp>
      <p:sp>
        <p:nvSpPr>
          <p:cNvPr id="4098" name="Rectangle 3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/>
              <a:t>Бөлімдер</a:t>
            </a:r>
            <a:r>
              <a:rPr lang="ru-RU" dirty="0"/>
              <a:t> Мен </a:t>
            </a:r>
            <a:r>
              <a:rPr lang="ru-RU" dirty="0" err="1"/>
              <a:t>Мақсаттар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710895"/>
      </p:ext>
    </p:extLst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1150" y="2263775"/>
            <a:ext cx="3854450" cy="1481138"/>
          </a:xfrm>
        </p:spPr>
        <p:txBody>
          <a:bodyPr>
            <a:normAutofit fontScale="90000"/>
          </a:bodyPr>
          <a:lstStyle/>
          <a:p>
            <a:r>
              <a:rPr lang="ru-RU" sz="2400" dirty="0">
                <a:solidFill>
                  <a:srgbClr val="00B0F0"/>
                </a:solidFill>
              </a:rPr>
              <a:t>Перевести в</a:t>
            </a:r>
            <a:r>
              <a:rPr lang="en-US" sz="2400" dirty="0">
                <a:solidFill>
                  <a:srgbClr val="00B0F0"/>
                </a:solidFill>
              </a:rPr>
              <a:t>GoogleBing1 Cisco IoT </a:t>
            </a:r>
            <a:r>
              <a:rPr lang="ru-RU" sz="2400" dirty="0" err="1">
                <a:solidFill>
                  <a:srgbClr val="00B0F0"/>
                </a:solidFill>
              </a:rPr>
              <a:t>жүйесіне</a:t>
            </a:r>
            <a:r>
              <a:rPr lang="ru-RU" sz="2400" dirty="0">
                <a:solidFill>
                  <a:srgbClr val="00B0F0"/>
                </a:solidFill>
              </a:rPr>
              <a:t> кіріспе1 </a:t>
            </a:r>
            <a:r>
              <a:rPr lang="en-US" sz="2400" dirty="0">
                <a:solidFill>
                  <a:srgbClr val="00B0F0"/>
                </a:solidFill>
              </a:rPr>
              <a:t>Cisco IoT </a:t>
            </a:r>
            <a:r>
              <a:rPr lang="ru-RU" sz="2400" dirty="0" err="1">
                <a:solidFill>
                  <a:srgbClr val="00B0F0"/>
                </a:solidFill>
              </a:rPr>
              <a:t>жүйесіне</a:t>
            </a:r>
            <a:r>
              <a:rPr lang="ru-RU" sz="2400" dirty="0">
                <a:solidFill>
                  <a:srgbClr val="00B0F0"/>
                </a:solidFill>
              </a:rPr>
              <a:t> </a:t>
            </a:r>
            <a:r>
              <a:rPr lang="ru-RU" sz="2400" dirty="0" err="1">
                <a:solidFill>
                  <a:srgbClr val="00B0F0"/>
                </a:solidFill>
              </a:rPr>
              <a:t>кіріспе</a:t>
            </a:r>
            <a:endParaRPr lang="en-US" sz="24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221210"/>
      </p:ext>
    </p:extLst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298" y="633342"/>
            <a:ext cx="3563702" cy="3001012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3110" y="1387366"/>
            <a:ext cx="8752915" cy="5055475"/>
          </a:xfrm>
        </p:spPr>
        <p:txBody>
          <a:bodyPr>
            <a:normAutofit fontScale="85000" lnSpcReduction="20000"/>
          </a:bodyPr>
          <a:lstStyle/>
          <a:p>
            <a:r>
              <a:rPr lang="ru-RU" dirty="0" err="1"/>
              <a:t>Тұтынушылар</a:t>
            </a:r>
            <a:r>
              <a:rPr lang="ru-RU" dirty="0"/>
              <a:t> </a:t>
            </a:r>
            <a:r>
              <a:rPr lang="ru-RU" dirty="0" err="1"/>
              <a:t>үшін</a:t>
            </a:r>
            <a:r>
              <a:rPr lang="ru-RU" dirty="0"/>
              <a:t> </a:t>
            </a:r>
            <a:r>
              <a:rPr lang="ru-RU" dirty="0" err="1"/>
              <a:t>заттарды</a:t>
            </a:r>
            <a:r>
              <a:rPr lang="ru-RU" dirty="0"/>
              <a:t> </a:t>
            </a:r>
            <a:r>
              <a:rPr lang="ru-RU" dirty="0" err="1"/>
              <a:t>қосу</a:t>
            </a:r>
            <a:endParaRPr lang="ru-RU" dirty="0"/>
          </a:p>
          <a:p>
            <a:r>
              <a:rPr lang="ru-RU" dirty="0" err="1"/>
              <a:t>Үй</a:t>
            </a:r>
            <a:r>
              <a:rPr lang="ru-RU" dirty="0"/>
              <a:t> </a:t>
            </a:r>
            <a:r>
              <a:rPr lang="ru-RU" dirty="0" err="1"/>
              <a:t>желісі</a:t>
            </a:r>
            <a:r>
              <a:rPr lang="ru-RU" dirty="0"/>
              <a:t> </a:t>
            </a:r>
            <a:r>
              <a:rPr lang="ru-RU" dirty="0" err="1"/>
              <a:t>сымды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сымсыз</a:t>
            </a:r>
            <a:r>
              <a:rPr lang="ru-RU" dirty="0"/>
              <a:t> </a:t>
            </a:r>
            <a:r>
              <a:rPr lang="ru-RU" dirty="0" err="1"/>
              <a:t>мүмкіндіктері</a:t>
            </a:r>
            <a:r>
              <a:rPr lang="ru-RU" dirty="0"/>
              <a:t> бар маршрутизатор </a:t>
            </a:r>
            <a:r>
              <a:rPr lang="ru-RU" dirty="0" err="1"/>
              <a:t>болуы</a:t>
            </a:r>
            <a:r>
              <a:rPr lang="ru-RU" dirty="0"/>
              <a:t> </a:t>
            </a:r>
            <a:r>
              <a:rPr lang="ru-RU" dirty="0" err="1"/>
              <a:t>мүмкін</a:t>
            </a:r>
            <a:r>
              <a:rPr lang="ru-RU" dirty="0"/>
              <a:t>.</a:t>
            </a:r>
          </a:p>
          <a:p>
            <a:r>
              <a:rPr lang="ru-RU" dirty="0" err="1"/>
              <a:t>Үй</a:t>
            </a:r>
            <a:r>
              <a:rPr lang="ru-RU" dirty="0"/>
              <a:t> </a:t>
            </a:r>
            <a:r>
              <a:rPr lang="ru-RU" dirty="0" err="1"/>
              <a:t>желісі</a:t>
            </a:r>
            <a:r>
              <a:rPr lang="ru-RU" dirty="0"/>
              <a:t> </a:t>
            </a:r>
            <a:r>
              <a:rPr lang="ru-RU" dirty="0" err="1"/>
              <a:t>Интернетке</a:t>
            </a:r>
            <a:r>
              <a:rPr lang="ru-RU" dirty="0"/>
              <a:t> </a:t>
            </a:r>
            <a:r>
              <a:rPr lang="ru-RU" dirty="0" err="1"/>
              <a:t>жергілікті</a:t>
            </a:r>
            <a:r>
              <a:rPr lang="ru-RU" dirty="0"/>
              <a:t> Интернет </a:t>
            </a:r>
            <a:r>
              <a:rPr lang="ru-RU" dirty="0" err="1"/>
              <a:t>провайдері</a:t>
            </a:r>
            <a:r>
              <a:rPr lang="ru-RU" dirty="0"/>
              <a:t> (</a:t>
            </a:r>
            <a:r>
              <a:rPr lang="en-US" dirty="0"/>
              <a:t>ISP) </a:t>
            </a:r>
            <a:r>
              <a:rPr lang="ru-RU" dirty="0" err="1"/>
              <a:t>арқылы</a:t>
            </a:r>
            <a:r>
              <a:rPr lang="ru-RU" dirty="0"/>
              <a:t> </a:t>
            </a:r>
            <a:r>
              <a:rPr lang="ru-RU" dirty="0" err="1"/>
              <a:t>қосылады</a:t>
            </a:r>
            <a:r>
              <a:rPr lang="ru-RU" dirty="0"/>
              <a:t>. </a:t>
            </a:r>
          </a:p>
          <a:p>
            <a:r>
              <a:rPr lang="ru-RU" dirty="0" err="1"/>
              <a:t>Датчиктер</a:t>
            </a:r>
            <a:r>
              <a:rPr lang="ru-RU" dirty="0"/>
              <a:t> </a:t>
            </a:r>
            <a:r>
              <a:rPr lang="ru-RU" dirty="0" err="1"/>
              <a:t>үй</a:t>
            </a:r>
            <a:r>
              <a:rPr lang="ru-RU" dirty="0"/>
              <a:t> </a:t>
            </a:r>
            <a:r>
              <a:rPr lang="ru-RU" dirty="0" err="1"/>
              <a:t>желісінің</a:t>
            </a:r>
            <a:r>
              <a:rPr lang="ru-RU" dirty="0"/>
              <a:t> </a:t>
            </a:r>
            <a:r>
              <a:rPr lang="ru-RU" dirty="0" err="1"/>
              <a:t>бөлігі</a:t>
            </a:r>
            <a:r>
              <a:rPr lang="ru-RU" dirty="0"/>
              <a:t> </a:t>
            </a:r>
            <a:r>
              <a:rPr lang="ru-RU" dirty="0" err="1"/>
              <a:t>болуы</a:t>
            </a:r>
            <a:r>
              <a:rPr lang="ru-RU" dirty="0"/>
              <a:t> </a:t>
            </a:r>
            <a:r>
              <a:rPr lang="ru-RU" dirty="0" err="1"/>
              <a:t>мүмкін</a:t>
            </a:r>
            <a:r>
              <a:rPr lang="ru-RU" dirty="0"/>
              <a:t>.</a:t>
            </a:r>
          </a:p>
          <a:p>
            <a:r>
              <a:rPr lang="ru-RU" dirty="0" err="1"/>
              <a:t>Бұл</a:t>
            </a:r>
            <a:r>
              <a:rPr lang="ru-RU" dirty="0"/>
              <a:t> </a:t>
            </a:r>
            <a:r>
              <a:rPr lang="ru-RU" dirty="0" err="1"/>
              <a:t>датчиктер</a:t>
            </a:r>
            <a:r>
              <a:rPr lang="ru-RU" dirty="0"/>
              <a:t> интернет </a:t>
            </a:r>
            <a:r>
              <a:rPr lang="ru-RU" dirty="0" err="1"/>
              <a:t>заттар</a:t>
            </a:r>
            <a:r>
              <a:rPr lang="ru-RU" dirty="0"/>
              <a:t> </a:t>
            </a:r>
            <a:r>
              <a:rPr lang="ru-RU" dirty="0" err="1"/>
              <a:t>үшін</a:t>
            </a:r>
            <a:r>
              <a:rPr lang="ru-RU" dirty="0"/>
              <a:t> </a:t>
            </a:r>
            <a:r>
              <a:rPr lang="ru-RU" dirty="0" err="1"/>
              <a:t>бірегей</a:t>
            </a:r>
            <a:r>
              <a:rPr lang="ru-RU" dirty="0"/>
              <a:t> </a:t>
            </a:r>
            <a:r>
              <a:rPr lang="en-US" dirty="0"/>
              <a:t>M2M </a:t>
            </a:r>
            <a:r>
              <a:rPr lang="ru-RU" dirty="0" err="1"/>
              <a:t>желілерінің</a:t>
            </a:r>
            <a:r>
              <a:rPr lang="ru-RU" dirty="0"/>
              <a:t> </a:t>
            </a:r>
            <a:r>
              <a:rPr lang="ru-RU" dirty="0" err="1"/>
              <a:t>бөлігі</a:t>
            </a:r>
            <a:r>
              <a:rPr lang="ru-RU" dirty="0"/>
              <a:t> </a:t>
            </a:r>
            <a:r>
              <a:rPr lang="ru-RU" dirty="0" err="1"/>
              <a:t>болып</a:t>
            </a:r>
            <a:r>
              <a:rPr lang="ru-RU" dirty="0"/>
              <a:t> </a:t>
            </a:r>
            <a:r>
              <a:rPr lang="ru-RU" dirty="0" err="1"/>
              <a:t>табылады</a:t>
            </a:r>
            <a:r>
              <a:rPr lang="ru-RU" dirty="0"/>
              <a:t>. </a:t>
            </a:r>
            <a:r>
              <a:rPr lang="ru-RU" dirty="0" err="1"/>
              <a:t>Датчиктер</a:t>
            </a:r>
            <a:r>
              <a:rPr lang="ru-RU" dirty="0"/>
              <a:t> </a:t>
            </a:r>
            <a:r>
              <a:rPr lang="ru-RU" dirty="0" err="1"/>
              <a:t>бір-бірімен</a:t>
            </a:r>
            <a:r>
              <a:rPr lang="ru-RU" dirty="0"/>
              <a:t> </a:t>
            </a:r>
            <a:r>
              <a:rPr lang="ru-RU" dirty="0" err="1"/>
              <a:t>өзара</a:t>
            </a:r>
            <a:r>
              <a:rPr lang="ru-RU" dirty="0"/>
              <a:t> </a:t>
            </a:r>
            <a:r>
              <a:rPr lang="ru-RU" dirty="0" err="1"/>
              <a:t>іс-қимыл</a:t>
            </a:r>
            <a:r>
              <a:rPr lang="ru-RU" dirty="0"/>
              <a:t> </a:t>
            </a:r>
            <a:r>
              <a:rPr lang="ru-RU" dirty="0" err="1"/>
              <a:t>жасай</a:t>
            </a:r>
            <a:r>
              <a:rPr lang="ru-RU" dirty="0"/>
              <a:t> </a:t>
            </a:r>
            <a:r>
              <a:rPr lang="ru-RU" dirty="0" err="1"/>
              <a:t>алады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деректерді</a:t>
            </a:r>
            <a:r>
              <a:rPr lang="ru-RU" dirty="0"/>
              <a:t> маршрутизатор (роутер) </a:t>
            </a:r>
            <a:r>
              <a:rPr lang="ru-RU" dirty="0" err="1"/>
              <a:t>арқылы</a:t>
            </a:r>
            <a:r>
              <a:rPr lang="ru-RU" dirty="0"/>
              <a:t>, провайдер </a:t>
            </a:r>
            <a:r>
              <a:rPr lang="ru-RU" dirty="0" err="1"/>
              <a:t>желісі</a:t>
            </a:r>
            <a:r>
              <a:rPr lang="ru-RU" dirty="0"/>
              <a:t> </a:t>
            </a:r>
            <a:r>
              <a:rPr lang="ru-RU" dirty="0" err="1"/>
              <a:t>арқылы</a:t>
            </a:r>
            <a:r>
              <a:rPr lang="ru-RU" dirty="0"/>
              <a:t>, </a:t>
            </a:r>
            <a:r>
              <a:rPr lang="ru-RU" dirty="0" err="1"/>
              <a:t>бұлттағы</a:t>
            </a:r>
            <a:r>
              <a:rPr lang="ru-RU" dirty="0"/>
              <a:t> </a:t>
            </a:r>
            <a:r>
              <a:rPr lang="ru-RU" dirty="0" err="1"/>
              <a:t>серверге</a:t>
            </a:r>
            <a:r>
              <a:rPr lang="ru-RU" dirty="0"/>
              <a:t> </a:t>
            </a:r>
            <a:r>
              <a:rPr lang="ru-RU" dirty="0" err="1"/>
              <a:t>жібере</a:t>
            </a:r>
            <a:r>
              <a:rPr lang="ru-RU" dirty="0"/>
              <a:t> </a:t>
            </a:r>
            <a:r>
              <a:rPr lang="ru-RU" dirty="0" err="1"/>
              <a:t>алады</a:t>
            </a:r>
            <a:r>
              <a:rPr lang="ru-RU" dirty="0"/>
              <a:t>. </a:t>
            </a:r>
            <a:r>
              <a:rPr lang="ru-RU" dirty="0" err="1"/>
              <a:t>Мұнда</a:t>
            </a:r>
            <a:r>
              <a:rPr lang="ru-RU" dirty="0"/>
              <a:t> </a:t>
            </a:r>
            <a:r>
              <a:rPr lang="ru-RU" dirty="0" err="1"/>
              <a:t>деректерді</a:t>
            </a:r>
            <a:r>
              <a:rPr lang="ru-RU" dirty="0"/>
              <a:t> </a:t>
            </a:r>
            <a:r>
              <a:rPr lang="ru-RU" dirty="0" err="1"/>
              <a:t>жинақтауға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талдауға</a:t>
            </a:r>
            <a:r>
              <a:rPr lang="ru-RU" dirty="0"/>
              <a:t> </a:t>
            </a:r>
            <a:r>
              <a:rPr lang="ru-RU" dirty="0" err="1"/>
              <a:t>болады</a:t>
            </a:r>
            <a:r>
              <a:rPr lang="ru-RU" dirty="0"/>
              <a:t>. </a:t>
            </a:r>
          </a:p>
          <a:p>
            <a:r>
              <a:rPr lang="ru-RU" dirty="0" err="1"/>
              <a:t>Индустрияландыру</a:t>
            </a:r>
            <a:r>
              <a:rPr lang="ru-RU" dirty="0"/>
              <a:t> </a:t>
            </a:r>
            <a:r>
              <a:rPr lang="ru-RU" dirty="0" err="1"/>
              <a:t>үшін</a:t>
            </a:r>
            <a:r>
              <a:rPr lang="ru-RU" dirty="0"/>
              <a:t> </a:t>
            </a:r>
            <a:r>
              <a:rPr lang="ru-RU" dirty="0" err="1"/>
              <a:t>заттарды</a:t>
            </a:r>
            <a:r>
              <a:rPr lang="ru-RU" dirty="0"/>
              <a:t> </a:t>
            </a:r>
            <a:r>
              <a:rPr lang="ru-RU" dirty="0" err="1"/>
              <a:t>қосу</a:t>
            </a:r>
            <a:endParaRPr lang="ru-RU" dirty="0"/>
          </a:p>
          <a:p>
            <a:r>
              <a:rPr lang="ru-RU" dirty="0" err="1"/>
              <a:t>Сенімділік</a:t>
            </a:r>
            <a:r>
              <a:rPr lang="ru-RU" dirty="0"/>
              <a:t> пен </a:t>
            </a:r>
            <a:r>
              <a:rPr lang="ru-RU" dirty="0" err="1"/>
              <a:t>дербестікті</a:t>
            </a:r>
            <a:r>
              <a:rPr lang="ru-RU" dirty="0"/>
              <a:t> </a:t>
            </a:r>
            <a:r>
              <a:rPr lang="ru-RU" dirty="0" err="1"/>
              <a:t>талап</a:t>
            </a:r>
            <a:r>
              <a:rPr lang="ru-RU" dirty="0"/>
              <a:t> </a:t>
            </a:r>
            <a:r>
              <a:rPr lang="ru-RU" dirty="0" err="1"/>
              <a:t>етеді</a:t>
            </a:r>
            <a:endParaRPr lang="ru-RU" dirty="0"/>
          </a:p>
          <a:p>
            <a:r>
              <a:rPr lang="ru-RU" dirty="0" err="1"/>
              <a:t>Адамның</a:t>
            </a:r>
            <a:r>
              <a:rPr lang="ru-RU" dirty="0"/>
              <a:t> </a:t>
            </a:r>
            <a:r>
              <a:rPr lang="ru-RU" dirty="0" err="1"/>
              <a:t>араласуына</a:t>
            </a:r>
            <a:r>
              <a:rPr lang="ru-RU" dirty="0"/>
              <a:t> </a:t>
            </a:r>
            <a:r>
              <a:rPr lang="ru-RU" dirty="0" err="1"/>
              <a:t>байланысты</a:t>
            </a:r>
            <a:r>
              <a:rPr lang="ru-RU" dirty="0"/>
              <a:t> </a:t>
            </a:r>
            <a:r>
              <a:rPr lang="ru-RU" dirty="0" err="1"/>
              <a:t>тым</a:t>
            </a:r>
            <a:r>
              <a:rPr lang="ru-RU" dirty="0"/>
              <a:t> тез </a:t>
            </a:r>
            <a:r>
              <a:rPr lang="ru-RU" dirty="0" err="1"/>
              <a:t>болатын</a:t>
            </a:r>
            <a:r>
              <a:rPr lang="ru-RU" dirty="0"/>
              <a:t> </a:t>
            </a:r>
            <a:r>
              <a:rPr lang="ru-RU" dirty="0" err="1"/>
              <a:t>операциялар</a:t>
            </a:r>
            <a:r>
              <a:rPr lang="ru-RU" dirty="0"/>
              <a:t> мен </a:t>
            </a:r>
            <a:r>
              <a:rPr lang="ru-RU" dirty="0" err="1"/>
              <a:t>есептер</a:t>
            </a:r>
            <a:r>
              <a:rPr lang="ru-RU" dirty="0"/>
              <a:t> </a:t>
            </a:r>
            <a:r>
              <a:rPr lang="ru-RU" dirty="0" err="1"/>
              <a:t>қажет</a:t>
            </a:r>
            <a:r>
              <a:rPr lang="ru-RU" dirty="0"/>
              <a:t> </a:t>
            </a:r>
            <a:r>
              <a:rPr lang="ru-RU" dirty="0" err="1"/>
              <a:t>болуы</a:t>
            </a:r>
            <a:r>
              <a:rPr lang="ru-RU" dirty="0"/>
              <a:t> </a:t>
            </a:r>
            <a:r>
              <a:rPr lang="ru-RU" dirty="0" err="1"/>
              <a:t>мүмкін</a:t>
            </a:r>
            <a:r>
              <a:rPr lang="ru-RU" dirty="0"/>
              <a:t>.</a:t>
            </a:r>
            <a:endParaRPr lang="en-US" dirty="0"/>
          </a:p>
        </p:txBody>
      </p:sp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dirty="0" err="1"/>
              <a:t>Қосу</a:t>
            </a:r>
            <a:r>
              <a:rPr lang="ru-RU" dirty="0"/>
              <a:t> </a:t>
            </a:r>
            <a:r>
              <a:rPr lang="ru-RU" dirty="0" err="1"/>
              <a:t>үшін</a:t>
            </a:r>
            <a:r>
              <a:rPr lang="ru-RU" dirty="0"/>
              <a:t> </a:t>
            </a:r>
            <a:r>
              <a:rPr lang="en-US" dirty="0"/>
              <a:t>Cisco IoT </a:t>
            </a:r>
            <a:r>
              <a:rPr lang="ru-RU" dirty="0" err="1"/>
              <a:t>заттарды</a:t>
            </a:r>
            <a:r>
              <a:rPr lang="ru-RU" dirty="0"/>
              <a:t> </a:t>
            </a:r>
            <a:r>
              <a:rPr lang="ru-RU" dirty="0" err="1"/>
              <a:t>енгізу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18555" y="3793008"/>
            <a:ext cx="1781638" cy="2727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416043"/>
      </p:ext>
    </p:extLst>
  </p:cSld>
  <p:clrMapOvr>
    <a:masterClrMapping/>
  </p:clrMapOvr>
  <p:transition spd="med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4814" y="1256809"/>
            <a:ext cx="8650263" cy="2874862"/>
          </a:xfrm>
        </p:spPr>
        <p:txBody>
          <a:bodyPr>
            <a:normAutofit fontScale="55000" lnSpcReduction="20000"/>
          </a:bodyPr>
          <a:lstStyle/>
          <a:p>
            <a:r>
              <a:rPr lang="ru-RU" dirty="0" err="1"/>
              <a:t>Заттарды</a:t>
            </a:r>
            <a:r>
              <a:rPr lang="ru-RU" dirty="0"/>
              <a:t> </a:t>
            </a:r>
            <a:r>
              <a:rPr lang="ru-RU" dirty="0" err="1"/>
              <a:t>біріктіру</a:t>
            </a:r>
            <a:r>
              <a:rPr lang="ru-RU" dirty="0"/>
              <a:t> </a:t>
            </a:r>
            <a:r>
              <a:rPr lang="ru-RU" dirty="0" err="1"/>
              <a:t>мәселелері</a:t>
            </a:r>
            <a:endParaRPr lang="ru-RU" dirty="0"/>
          </a:p>
          <a:p>
            <a:r>
              <a:rPr lang="ru-RU" dirty="0" err="1"/>
              <a:t>Теңшелетін</a:t>
            </a:r>
            <a:r>
              <a:rPr lang="ru-RU" dirty="0"/>
              <a:t> </a:t>
            </a:r>
            <a:r>
              <a:rPr lang="ru-RU" dirty="0" err="1"/>
              <a:t>қосымшаларды</a:t>
            </a:r>
            <a:r>
              <a:rPr lang="ru-RU" dirty="0"/>
              <a:t> </a:t>
            </a:r>
            <a:r>
              <a:rPr lang="ru-RU" dirty="0" err="1"/>
              <a:t>пайдалана</a:t>
            </a:r>
            <a:r>
              <a:rPr lang="ru-RU" dirty="0"/>
              <a:t> </a:t>
            </a:r>
            <a:r>
              <a:rPr lang="ru-RU" dirty="0" err="1"/>
              <a:t>отырып</a:t>
            </a:r>
            <a:r>
              <a:rPr lang="ru-RU" dirty="0"/>
              <a:t>, </a:t>
            </a:r>
            <a:r>
              <a:rPr lang="ru-RU" dirty="0" err="1"/>
              <a:t>түрлі</a:t>
            </a:r>
            <a:r>
              <a:rPr lang="ru-RU" dirty="0"/>
              <a:t> </a:t>
            </a:r>
            <a:r>
              <a:rPr lang="ru-RU" dirty="0" err="1"/>
              <a:t>өндірушілердің</a:t>
            </a:r>
            <a:r>
              <a:rPr lang="ru-RU" dirty="0"/>
              <a:t> </a:t>
            </a:r>
            <a:r>
              <a:rPr lang="ru-RU" dirty="0" err="1"/>
              <a:t>құрылғыларынан</a:t>
            </a:r>
            <a:r>
              <a:rPr lang="ru-RU" dirty="0"/>
              <a:t> </a:t>
            </a:r>
            <a:r>
              <a:rPr lang="ru-RU" dirty="0" err="1"/>
              <a:t>тұратын</a:t>
            </a:r>
            <a:r>
              <a:rPr lang="ru-RU" dirty="0"/>
              <a:t> миллион </a:t>
            </a:r>
            <a:r>
              <a:rPr lang="ru-RU" dirty="0" err="1"/>
              <a:t>заттарды</a:t>
            </a:r>
            <a:r>
              <a:rPr lang="ru-RU" dirty="0"/>
              <a:t> </a:t>
            </a:r>
            <a:r>
              <a:rPr lang="ru-RU" dirty="0" err="1"/>
              <a:t>біріктіру</a:t>
            </a:r>
            <a:r>
              <a:rPr lang="ru-RU" dirty="0"/>
              <a:t> </a:t>
            </a:r>
          </a:p>
          <a:p>
            <a:r>
              <a:rPr lang="ru-RU" dirty="0" err="1"/>
              <a:t>Қолданыстағы</a:t>
            </a:r>
            <a:r>
              <a:rPr lang="ru-RU" dirty="0"/>
              <a:t> </a:t>
            </a:r>
            <a:r>
              <a:rPr lang="ru-RU" dirty="0" err="1"/>
              <a:t>желілік</a:t>
            </a:r>
            <a:r>
              <a:rPr lang="ru-RU" dirty="0"/>
              <a:t> </a:t>
            </a:r>
            <a:r>
              <a:rPr lang="ru-RU" dirty="0" err="1"/>
              <a:t>инфрақұрылымға</a:t>
            </a:r>
            <a:r>
              <a:rPr lang="ru-RU" dirty="0"/>
              <a:t> </a:t>
            </a:r>
            <a:r>
              <a:rPr lang="ru-RU" dirty="0" err="1"/>
              <a:t>жаңа</a:t>
            </a:r>
            <a:r>
              <a:rPr lang="ru-RU" dirty="0"/>
              <a:t> </a:t>
            </a:r>
            <a:r>
              <a:rPr lang="ru-RU" dirty="0" err="1"/>
              <a:t>заттарды</a:t>
            </a:r>
            <a:r>
              <a:rPr lang="ru-RU" dirty="0"/>
              <a:t> </a:t>
            </a:r>
            <a:r>
              <a:rPr lang="ru-RU" dirty="0" err="1"/>
              <a:t>біріктіру</a:t>
            </a:r>
            <a:endParaRPr lang="ru-RU" dirty="0"/>
          </a:p>
          <a:p>
            <a:r>
              <a:rPr lang="ru-RU" dirty="0" err="1"/>
              <a:t>Әр</a:t>
            </a:r>
            <a:r>
              <a:rPr lang="ru-RU" dirty="0"/>
              <a:t> </a:t>
            </a:r>
            <a:r>
              <a:rPr lang="ru-RU" dirty="0" err="1"/>
              <a:t>түрлі</a:t>
            </a:r>
            <a:r>
              <a:rPr lang="ru-RU" dirty="0"/>
              <a:t> </a:t>
            </a:r>
            <a:r>
              <a:rPr lang="ru-RU" dirty="0" err="1"/>
              <a:t>қауіпсіздік</a:t>
            </a:r>
            <a:r>
              <a:rPr lang="ru-RU" dirty="0"/>
              <a:t> </a:t>
            </a:r>
            <a:r>
              <a:rPr lang="ru-RU" dirty="0" err="1"/>
              <a:t>деңгейлері</a:t>
            </a:r>
            <a:r>
              <a:rPr lang="ru-RU" dirty="0"/>
              <a:t> </a:t>
            </a:r>
            <a:r>
              <a:rPr lang="ru-RU" dirty="0" err="1"/>
              <a:t>теңшелген</a:t>
            </a:r>
            <a:r>
              <a:rPr lang="ru-RU" dirty="0"/>
              <a:t> осы </a:t>
            </a:r>
            <a:r>
              <a:rPr lang="ru-RU" dirty="0" err="1"/>
              <a:t>жаңа</a:t>
            </a:r>
            <a:r>
              <a:rPr lang="ru-RU" dirty="0"/>
              <a:t> </a:t>
            </a:r>
            <a:r>
              <a:rPr lang="ru-RU" dirty="0" err="1"/>
              <a:t>құрылғылардың</a:t>
            </a:r>
            <a:r>
              <a:rPr lang="ru-RU" dirty="0"/>
              <a:t> </a:t>
            </a:r>
            <a:r>
              <a:rPr lang="ru-RU" dirty="0" err="1"/>
              <a:t>қауіпсіздігі</a:t>
            </a:r>
            <a:endParaRPr lang="ru-RU" dirty="0"/>
          </a:p>
          <a:p>
            <a:r>
              <a:rPr lang="en-US" dirty="0"/>
              <a:t>Cisco IoT </a:t>
            </a:r>
            <a:r>
              <a:rPr lang="ru-RU" dirty="0" err="1"/>
              <a:t>жүйесі</a:t>
            </a:r>
            <a:r>
              <a:rPr lang="ru-RU" dirty="0"/>
              <a:t> </a:t>
            </a:r>
            <a:r>
              <a:rPr lang="ru-RU" dirty="0" err="1"/>
              <a:t>бағандар</a:t>
            </a:r>
            <a:r>
              <a:rPr lang="ru-RU" dirty="0"/>
              <a:t> </a:t>
            </a:r>
          </a:p>
          <a:p>
            <a:r>
              <a:rPr lang="ru-RU" dirty="0" err="1"/>
              <a:t>Цифрлау</a:t>
            </a:r>
            <a:r>
              <a:rPr lang="ru-RU" dirty="0"/>
              <a:t> </a:t>
            </a:r>
            <a:r>
              <a:rPr lang="ru-RU" dirty="0" err="1"/>
              <a:t>күрделілігін</a:t>
            </a:r>
            <a:r>
              <a:rPr lang="ru-RU" dirty="0"/>
              <a:t> </a:t>
            </a:r>
            <a:r>
              <a:rPr lang="ru-RU" dirty="0" err="1"/>
              <a:t>төмендету</a:t>
            </a:r>
            <a:r>
              <a:rPr lang="ru-RU" dirty="0"/>
              <a:t> </a:t>
            </a:r>
            <a:r>
              <a:rPr lang="ru-RU" dirty="0" err="1"/>
              <a:t>есебінен</a:t>
            </a:r>
            <a:r>
              <a:rPr lang="ru-RU" dirty="0"/>
              <a:t> </a:t>
            </a:r>
            <a:r>
              <a:rPr lang="en-US" dirty="0"/>
              <a:t>IoT </a:t>
            </a:r>
            <a:r>
              <a:rPr lang="ru-RU" dirty="0" err="1"/>
              <a:t>шешімдерін</a:t>
            </a:r>
            <a:r>
              <a:rPr lang="ru-RU" dirty="0"/>
              <a:t> </a:t>
            </a:r>
            <a:r>
              <a:rPr lang="ru-RU" dirty="0" err="1"/>
              <a:t>қабылдауға</a:t>
            </a:r>
            <a:r>
              <a:rPr lang="ru-RU" dirty="0"/>
              <a:t> </a:t>
            </a:r>
            <a:r>
              <a:rPr lang="ru-RU" dirty="0" err="1"/>
              <a:t>өнеркәсіп</a:t>
            </a:r>
            <a:r>
              <a:rPr lang="ru-RU" dirty="0"/>
              <a:t> </a:t>
            </a:r>
            <a:r>
              <a:rPr lang="ru-RU" dirty="0" err="1"/>
              <a:t>ұйымдары</a:t>
            </a:r>
            <a:r>
              <a:rPr lang="ru-RU" dirty="0"/>
              <a:t> мен </a:t>
            </a:r>
            <a:r>
              <a:rPr lang="ru-RU" dirty="0" err="1"/>
              <a:t>салаларына</a:t>
            </a:r>
            <a:r>
              <a:rPr lang="ru-RU" dirty="0"/>
              <a:t> </a:t>
            </a:r>
            <a:r>
              <a:rPr lang="ru-RU" dirty="0" err="1"/>
              <a:t>көмек</a:t>
            </a:r>
            <a:r>
              <a:rPr lang="ru-RU" dirty="0"/>
              <a:t> </a:t>
            </a:r>
            <a:r>
              <a:rPr lang="ru-RU" dirty="0" err="1"/>
              <a:t>көрсету</a:t>
            </a:r>
            <a:endParaRPr lang="ru-RU" dirty="0"/>
          </a:p>
          <a:p>
            <a:r>
              <a:rPr lang="ru-RU" dirty="0" err="1"/>
              <a:t>Өте</a:t>
            </a:r>
            <a:r>
              <a:rPr lang="ru-RU" dirty="0"/>
              <a:t> </a:t>
            </a:r>
            <a:r>
              <a:rPr lang="ru-RU" dirty="0" err="1"/>
              <a:t>соңғы</a:t>
            </a:r>
            <a:r>
              <a:rPr lang="ru-RU" dirty="0"/>
              <a:t> </a:t>
            </a:r>
            <a:r>
              <a:rPr lang="ru-RU" dirty="0" err="1"/>
              <a:t>нүктелері</a:t>
            </a:r>
            <a:r>
              <a:rPr lang="ru-RU" dirty="0"/>
              <a:t> мен </a:t>
            </a:r>
            <a:r>
              <a:rPr lang="ru-RU" dirty="0" err="1"/>
              <a:t>платформалары</a:t>
            </a:r>
            <a:r>
              <a:rPr lang="ru-RU" dirty="0"/>
              <a:t> бар </a:t>
            </a:r>
            <a:r>
              <a:rPr lang="ru-RU" dirty="0" err="1"/>
              <a:t>ірі</a:t>
            </a:r>
            <a:r>
              <a:rPr lang="ru-RU" dirty="0"/>
              <a:t> </a:t>
            </a:r>
            <a:r>
              <a:rPr lang="ru-RU" dirty="0" err="1"/>
              <a:t>ауқымды</a:t>
            </a:r>
            <a:r>
              <a:rPr lang="ru-RU" dirty="0"/>
              <a:t> </a:t>
            </a:r>
            <a:r>
              <a:rPr lang="ru-RU" dirty="0" err="1"/>
              <a:t>жүйелерді</a:t>
            </a:r>
            <a:r>
              <a:rPr lang="ru-RU" dirty="0"/>
              <a:t>, </a:t>
            </a:r>
            <a:r>
              <a:rPr lang="ru-RU" dirty="0" err="1"/>
              <a:t>сондай-ақ</a:t>
            </a:r>
            <a:r>
              <a:rPr lang="ru-RU" dirty="0"/>
              <a:t> </a:t>
            </a:r>
            <a:r>
              <a:rPr lang="ru-RU" dirty="0" err="1"/>
              <a:t>олар</a:t>
            </a:r>
            <a:r>
              <a:rPr lang="ru-RU" dirty="0"/>
              <a:t> </a:t>
            </a:r>
            <a:r>
              <a:rPr lang="ru-RU" dirty="0" err="1"/>
              <a:t>жасайтын</a:t>
            </a:r>
            <a:r>
              <a:rPr lang="ru-RU" dirty="0"/>
              <a:t> </a:t>
            </a:r>
            <a:r>
              <a:rPr lang="ru-RU" dirty="0" err="1"/>
              <a:t>деректердің</a:t>
            </a:r>
            <a:r>
              <a:rPr lang="ru-RU" dirty="0"/>
              <a:t> </a:t>
            </a:r>
            <a:r>
              <a:rPr lang="ru-RU" dirty="0" err="1"/>
              <a:t>үлкен</a:t>
            </a:r>
            <a:r>
              <a:rPr lang="ru-RU" dirty="0"/>
              <a:t> </a:t>
            </a:r>
            <a:r>
              <a:rPr lang="ru-RU" dirty="0" err="1"/>
              <a:t>көлемін</a:t>
            </a:r>
            <a:r>
              <a:rPr lang="ru-RU" dirty="0"/>
              <a:t> </a:t>
            </a:r>
            <a:r>
              <a:rPr lang="ru-RU" dirty="0" err="1"/>
              <a:t>басқаруға</a:t>
            </a:r>
            <a:r>
              <a:rPr lang="ru-RU" dirty="0"/>
              <a:t> </a:t>
            </a:r>
            <a:r>
              <a:rPr lang="ru-RU" dirty="0" err="1"/>
              <a:t>арналған</a:t>
            </a:r>
            <a:r>
              <a:rPr lang="ru-RU" dirty="0"/>
              <a:t> </a:t>
            </a:r>
            <a:r>
              <a:rPr lang="ru-RU" dirty="0" err="1"/>
              <a:t>инфрақұрылымды</a:t>
            </a:r>
            <a:r>
              <a:rPr lang="ru-RU" dirty="0"/>
              <a:t> </a:t>
            </a:r>
            <a:r>
              <a:rPr lang="ru-RU" dirty="0" err="1"/>
              <a:t>құру</a:t>
            </a:r>
            <a:endParaRPr lang="ru-RU" dirty="0"/>
          </a:p>
          <a:p>
            <a:r>
              <a:rPr lang="ru-RU" dirty="0" err="1"/>
              <a:t>Негізгі</a:t>
            </a:r>
            <a:r>
              <a:rPr lang="ru-RU" dirty="0"/>
              <a:t> </a:t>
            </a:r>
            <a:r>
              <a:rPr lang="ru-RU" dirty="0" err="1"/>
              <a:t>элементтерді</a:t>
            </a:r>
            <a:r>
              <a:rPr lang="ru-RU" dirty="0"/>
              <a:t> </a:t>
            </a:r>
            <a:r>
              <a:rPr lang="ru-RU" dirty="0" err="1"/>
              <a:t>анықтау</a:t>
            </a:r>
            <a:r>
              <a:rPr lang="ru-RU" dirty="0"/>
              <a:t> </a:t>
            </a:r>
            <a:r>
              <a:rPr lang="ru-RU" dirty="0" err="1"/>
              <a:t>үшін</a:t>
            </a:r>
            <a:r>
              <a:rPr lang="ru-RU" dirty="0"/>
              <a:t> </a:t>
            </a:r>
            <a:r>
              <a:rPr lang="ru-RU" dirty="0" err="1"/>
              <a:t>бағандар</a:t>
            </a:r>
            <a:r>
              <a:rPr lang="ru-RU" dirty="0"/>
              <a:t> </a:t>
            </a:r>
            <a:r>
              <a:rPr lang="ru-RU" dirty="0" err="1"/>
              <a:t>тұжырымдамасын</a:t>
            </a:r>
            <a:r>
              <a:rPr lang="ru-RU" dirty="0"/>
              <a:t> </a:t>
            </a:r>
            <a:r>
              <a:rPr lang="ru-RU" dirty="0" err="1"/>
              <a:t>пайдалану</a:t>
            </a:r>
            <a:endParaRPr lang="en-US" dirty="0"/>
          </a:p>
        </p:txBody>
      </p:sp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ru-RU" dirty="0"/>
              <a:t>Перевести в</a:t>
            </a:r>
            <a:r>
              <a:rPr lang="en-US" dirty="0" err="1"/>
              <a:t>GoogleBingCisco</a:t>
            </a:r>
            <a:r>
              <a:rPr lang="en-US" dirty="0"/>
              <a:t> IoT </a:t>
            </a:r>
            <a:r>
              <a:rPr lang="ru-RU" dirty="0" err="1"/>
              <a:t>жүйесін</a:t>
            </a:r>
            <a:r>
              <a:rPr lang="ru-RU" dirty="0"/>
              <a:t> </a:t>
            </a:r>
            <a:r>
              <a:rPr lang="ru-RU" dirty="0" err="1"/>
              <a:t>енгізу</a:t>
            </a:r>
            <a:r>
              <a:rPr lang="ru-RU" dirty="0"/>
              <a:t> </a:t>
            </a:r>
            <a:r>
              <a:rPr lang="en-US" dirty="0"/>
              <a:t>Cisco IoT </a:t>
            </a:r>
            <a:r>
              <a:rPr lang="ru-RU" dirty="0" err="1"/>
              <a:t>жүйесін</a:t>
            </a:r>
            <a:r>
              <a:rPr lang="ru-RU" dirty="0"/>
              <a:t> </a:t>
            </a:r>
            <a:r>
              <a:rPr lang="ru-RU" dirty="0" err="1"/>
              <a:t>енгізу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06208" y="4131671"/>
            <a:ext cx="5547473" cy="2512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936531"/>
      </p:ext>
    </p:extLst>
  </p:cSld>
  <p:clrMapOvr>
    <a:masterClrMapping/>
  </p:clrMapOvr>
  <p:transition spd="med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0228" y="4275053"/>
            <a:ext cx="3903772" cy="258294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855" y="2929220"/>
            <a:ext cx="3692746" cy="260097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02396"/>
            <a:ext cx="3672872" cy="2655604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3109" y="1387366"/>
            <a:ext cx="8635615" cy="5055475"/>
          </a:xfrm>
        </p:spPr>
        <p:txBody>
          <a:bodyPr>
            <a:normAutofit/>
          </a:bodyPr>
          <a:lstStyle/>
          <a:p>
            <a:r>
              <a:rPr lang="ru-RU" dirty="0"/>
              <a:t>Перевести в</a:t>
            </a:r>
            <a:r>
              <a:rPr lang="en-US" dirty="0" err="1"/>
              <a:t>GoogleBing</a:t>
            </a:r>
            <a:r>
              <a:rPr lang="ru-RU" dirty="0" err="1"/>
              <a:t>Желілік</a:t>
            </a:r>
            <a:r>
              <a:rPr lang="ru-RU" dirty="0"/>
              <a:t> </a:t>
            </a:r>
            <a:r>
              <a:rPr lang="ru-RU" dirty="0" err="1"/>
              <a:t>модельдер-желідегі</a:t>
            </a:r>
            <a:r>
              <a:rPr lang="ru-RU" dirty="0"/>
              <a:t> </a:t>
            </a:r>
            <a:r>
              <a:rPr lang="ru-RU" dirty="0" err="1"/>
              <a:t>деректер</a:t>
            </a:r>
            <a:r>
              <a:rPr lang="ru-RU" dirty="0"/>
              <a:t> </a:t>
            </a:r>
            <a:r>
              <a:rPr lang="ru-RU" dirty="0" err="1"/>
              <a:t>ағынын</a:t>
            </a:r>
            <a:r>
              <a:rPr lang="ru-RU" dirty="0"/>
              <a:t> </a:t>
            </a:r>
            <a:r>
              <a:rPr lang="ru-RU" dirty="0" err="1"/>
              <a:t>сипаттау</a:t>
            </a:r>
            <a:r>
              <a:rPr lang="ru-RU" dirty="0"/>
              <a:t>. </a:t>
            </a:r>
          </a:p>
          <a:p>
            <a:r>
              <a:rPr lang="ru-RU" dirty="0" err="1"/>
              <a:t>Сіз</a:t>
            </a:r>
            <a:r>
              <a:rPr lang="ru-RU" dirty="0"/>
              <a:t> </a:t>
            </a:r>
            <a:r>
              <a:rPr lang="ru-RU" dirty="0" err="1"/>
              <a:t>моделін</a:t>
            </a:r>
            <a:r>
              <a:rPr lang="ru-RU" dirty="0"/>
              <a:t> </a:t>
            </a:r>
            <a:r>
              <a:rPr lang="ru-RU" dirty="0" err="1"/>
              <a:t>сипаттау</a:t>
            </a:r>
            <a:r>
              <a:rPr lang="ru-RU" dirty="0"/>
              <a:t> </a:t>
            </a:r>
            <a:r>
              <a:rPr lang="ru-RU" dirty="0" err="1"/>
              <a:t>керек</a:t>
            </a:r>
            <a:r>
              <a:rPr lang="ru-RU" dirty="0"/>
              <a:t>. </a:t>
            </a:r>
            <a:r>
              <a:rPr lang="ru-RU" dirty="0" err="1"/>
              <a:t>Сандарды</a:t>
            </a:r>
            <a:r>
              <a:rPr lang="ru-RU" dirty="0"/>
              <a:t> </a:t>
            </a:r>
            <a:r>
              <a:rPr lang="ru-RU" dirty="0" err="1"/>
              <a:t>модельдермен</a:t>
            </a:r>
            <a:r>
              <a:rPr lang="ru-RU" dirty="0"/>
              <a:t> </a:t>
            </a:r>
            <a:r>
              <a:rPr lang="ru-RU" dirty="0" err="1"/>
              <a:t>салыстыра</a:t>
            </a:r>
            <a:r>
              <a:rPr lang="ru-RU" dirty="0"/>
              <a:t> </a:t>
            </a:r>
            <a:r>
              <a:rPr lang="ru-RU" dirty="0" err="1"/>
              <a:t>аласыз</a:t>
            </a:r>
            <a:r>
              <a:rPr lang="ru-RU" dirty="0"/>
              <a:t> </a:t>
            </a:r>
            <a:r>
              <a:rPr lang="ru-RU" dirty="0" err="1"/>
              <a:t>ба?Желілік</a:t>
            </a:r>
            <a:r>
              <a:rPr lang="ru-RU" dirty="0"/>
              <a:t> </a:t>
            </a:r>
            <a:r>
              <a:rPr lang="ru-RU" dirty="0" err="1"/>
              <a:t>модельдер-желідегі</a:t>
            </a:r>
            <a:r>
              <a:rPr lang="ru-RU" dirty="0"/>
              <a:t> </a:t>
            </a:r>
            <a:r>
              <a:rPr lang="ru-RU" dirty="0" err="1"/>
              <a:t>деректер</a:t>
            </a:r>
            <a:r>
              <a:rPr lang="ru-RU" dirty="0"/>
              <a:t> </a:t>
            </a:r>
            <a:r>
              <a:rPr lang="ru-RU" dirty="0" err="1"/>
              <a:t>ағынын</a:t>
            </a:r>
            <a:r>
              <a:rPr lang="ru-RU" dirty="0"/>
              <a:t> </a:t>
            </a:r>
            <a:r>
              <a:rPr lang="ru-RU" dirty="0" err="1"/>
              <a:t>сипаттау</a:t>
            </a:r>
            <a:r>
              <a:rPr lang="ru-RU" dirty="0"/>
              <a:t>. </a:t>
            </a:r>
          </a:p>
          <a:p>
            <a:r>
              <a:rPr lang="ru-RU" dirty="0" err="1"/>
              <a:t>Сіз</a:t>
            </a:r>
            <a:r>
              <a:rPr lang="ru-RU" dirty="0"/>
              <a:t> </a:t>
            </a:r>
            <a:r>
              <a:rPr lang="ru-RU" dirty="0" err="1"/>
              <a:t>моделін</a:t>
            </a:r>
            <a:r>
              <a:rPr lang="ru-RU" dirty="0"/>
              <a:t> </a:t>
            </a:r>
            <a:r>
              <a:rPr lang="ru-RU" dirty="0" err="1"/>
              <a:t>сипаттау</a:t>
            </a:r>
            <a:r>
              <a:rPr lang="ru-RU" dirty="0"/>
              <a:t> </a:t>
            </a:r>
            <a:r>
              <a:rPr lang="ru-RU" dirty="0" err="1"/>
              <a:t>керек</a:t>
            </a:r>
            <a:r>
              <a:rPr lang="ru-RU" dirty="0"/>
              <a:t>. </a:t>
            </a:r>
            <a:r>
              <a:rPr lang="ru-RU" dirty="0" err="1"/>
              <a:t>Сандарды</a:t>
            </a:r>
            <a:r>
              <a:rPr lang="ru-RU" dirty="0"/>
              <a:t> </a:t>
            </a:r>
            <a:r>
              <a:rPr lang="ru-RU" dirty="0" err="1"/>
              <a:t>модельдермен</a:t>
            </a:r>
            <a:r>
              <a:rPr lang="ru-RU" dirty="0"/>
              <a:t> </a:t>
            </a:r>
            <a:r>
              <a:rPr lang="ru-RU" dirty="0" err="1"/>
              <a:t>салыстыра</a:t>
            </a:r>
            <a:r>
              <a:rPr lang="ru-RU" dirty="0"/>
              <a:t> </a:t>
            </a:r>
            <a:r>
              <a:rPr lang="ru-RU" dirty="0" err="1"/>
              <a:t>аласыз</a:t>
            </a:r>
            <a:r>
              <a:rPr lang="ru-RU" dirty="0"/>
              <a:t> ба?</a:t>
            </a:r>
            <a:endParaRPr lang="en-US" dirty="0"/>
          </a:p>
        </p:txBody>
      </p:sp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ru-RU" dirty="0" err="1"/>
              <a:t>Штендерді</a:t>
            </a:r>
            <a:r>
              <a:rPr lang="ru-RU" dirty="0"/>
              <a:t> </a:t>
            </a:r>
            <a:r>
              <a:rPr lang="ru-RU" dirty="0" err="1"/>
              <a:t>есептеу</a:t>
            </a:r>
            <a:r>
              <a:rPr lang="ru-RU" dirty="0"/>
              <a:t> </a:t>
            </a:r>
            <a:r>
              <a:rPr lang="ru-RU" dirty="0" err="1"/>
              <a:t>арқылы</a:t>
            </a:r>
            <a:r>
              <a:rPr lang="ru-RU" dirty="0"/>
              <a:t> </a:t>
            </a:r>
            <a:r>
              <a:rPr lang="en-US" dirty="0"/>
              <a:t>Cisco IoT </a:t>
            </a:r>
            <a:r>
              <a:rPr lang="ru-RU" dirty="0" err="1"/>
              <a:t>тұман</a:t>
            </a:r>
            <a:r>
              <a:rPr lang="ru-RU" dirty="0"/>
              <a:t> </a:t>
            </a:r>
            <a:r>
              <a:rPr lang="ru-RU" dirty="0" err="1"/>
              <a:t>жүйесіне</a:t>
            </a:r>
            <a:r>
              <a:rPr lang="ru-RU" dirty="0"/>
              <a:t> </a:t>
            </a:r>
            <a:r>
              <a:rPr lang="ru-RU" dirty="0" err="1"/>
              <a:t>кіріспе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270558"/>
      </p:ext>
    </p:extLst>
  </p:cSld>
  <p:clrMapOvr>
    <a:masterClrMapping/>
  </p:clrMapOvr>
  <p:transition spd="med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3109" y="1387366"/>
            <a:ext cx="8635615" cy="5055475"/>
          </a:xfrm>
        </p:spPr>
        <p:txBody>
          <a:bodyPr>
            <a:normAutofit fontScale="85000" lnSpcReduction="10000"/>
          </a:bodyPr>
          <a:lstStyle/>
          <a:p>
            <a:r>
              <a:rPr lang="ru-RU" dirty="0" err="1"/>
              <a:t>Тұманды</a:t>
            </a:r>
            <a:r>
              <a:rPr lang="ru-RU" dirty="0"/>
              <a:t> </a:t>
            </a:r>
            <a:r>
              <a:rPr lang="ru-RU" dirty="0" err="1"/>
              <a:t>Қолдану</a:t>
            </a:r>
            <a:endParaRPr lang="ru-RU" dirty="0"/>
          </a:p>
          <a:p>
            <a:r>
              <a:rPr lang="ru-RU" dirty="0" err="1"/>
              <a:t>Барлық</a:t>
            </a:r>
            <a:r>
              <a:rPr lang="ru-RU" dirty="0"/>
              <a:t> </a:t>
            </a:r>
            <a:r>
              <a:rPr lang="ru-RU" dirty="0" err="1"/>
              <a:t>тұманды</a:t>
            </a:r>
            <a:r>
              <a:rPr lang="ru-RU" dirty="0"/>
              <a:t> </a:t>
            </a:r>
            <a:r>
              <a:rPr lang="ru-RU" dirty="0" err="1"/>
              <a:t>қолдану</a:t>
            </a:r>
            <a:r>
              <a:rPr lang="ru-RU" dirty="0"/>
              <a:t> </a:t>
            </a:r>
            <a:r>
              <a:rPr lang="ru-RU" dirty="0" err="1"/>
              <a:t>нақты</a:t>
            </a:r>
            <a:r>
              <a:rPr lang="ru-RU" dirty="0"/>
              <a:t> </a:t>
            </a:r>
            <a:r>
              <a:rPr lang="ru-RU" dirty="0" err="1"/>
              <a:t>уақыт</a:t>
            </a:r>
            <a:r>
              <a:rPr lang="ru-RU" dirty="0"/>
              <a:t> </a:t>
            </a:r>
            <a:r>
              <a:rPr lang="ru-RU" dirty="0" err="1"/>
              <a:t>ауқымында</a:t>
            </a:r>
            <a:r>
              <a:rPr lang="ru-RU" dirty="0"/>
              <a:t> </a:t>
            </a:r>
            <a:r>
              <a:rPr lang="en-US" dirty="0"/>
              <a:t>network-connected </a:t>
            </a:r>
            <a:r>
              <a:rPr lang="ru-RU" dirty="0" err="1"/>
              <a:t>заттардың</a:t>
            </a:r>
            <a:r>
              <a:rPr lang="ru-RU" dirty="0"/>
              <a:t> </a:t>
            </a:r>
            <a:r>
              <a:rPr lang="ru-RU" dirty="0" err="1"/>
              <a:t>деректерін</a:t>
            </a:r>
            <a:r>
              <a:rPr lang="ru-RU" dirty="0"/>
              <a:t> </a:t>
            </a:r>
            <a:r>
              <a:rPr lang="ru-RU" dirty="0" err="1"/>
              <a:t>бақылайды</a:t>
            </a:r>
            <a:r>
              <a:rPr lang="ru-RU" dirty="0"/>
              <a:t> </a:t>
            </a:r>
            <a:r>
              <a:rPr lang="ru-RU" dirty="0" err="1"/>
              <a:t>немесе</a:t>
            </a:r>
            <a:r>
              <a:rPr lang="ru-RU" dirty="0"/>
              <a:t> </a:t>
            </a:r>
            <a:r>
              <a:rPr lang="ru-RU" dirty="0" err="1"/>
              <a:t>талдайды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содан</a:t>
            </a:r>
            <a:r>
              <a:rPr lang="ru-RU" dirty="0"/>
              <a:t> </a:t>
            </a:r>
            <a:r>
              <a:rPr lang="ru-RU" dirty="0" err="1"/>
              <a:t>кейін</a:t>
            </a:r>
            <a:r>
              <a:rPr lang="ru-RU" dirty="0"/>
              <a:t> </a:t>
            </a:r>
            <a:r>
              <a:rPr lang="ru-RU" dirty="0" err="1"/>
              <a:t>әрекет</a:t>
            </a:r>
            <a:r>
              <a:rPr lang="ru-RU" dirty="0"/>
              <a:t> </a:t>
            </a:r>
            <a:r>
              <a:rPr lang="ru-RU" dirty="0" err="1"/>
              <a:t>етеді</a:t>
            </a:r>
            <a:endParaRPr lang="ru-RU" dirty="0"/>
          </a:p>
          <a:p>
            <a:r>
              <a:rPr lang="ru-RU" dirty="0" err="1"/>
              <a:t>Әрекет</a:t>
            </a:r>
            <a:r>
              <a:rPr lang="ru-RU" dirty="0"/>
              <a:t> "машина-машина" (</a:t>
            </a:r>
            <a:r>
              <a:rPr lang="en-US" dirty="0"/>
              <a:t>M2M) </a:t>
            </a:r>
            <a:r>
              <a:rPr lang="ru-RU" dirty="0" err="1"/>
              <a:t>байланысын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"машина-</a:t>
            </a:r>
            <a:r>
              <a:rPr lang="ru-RU" dirty="0" err="1"/>
              <a:t>адам</a:t>
            </a:r>
            <a:r>
              <a:rPr lang="ru-RU" dirty="0"/>
              <a:t>" (</a:t>
            </a:r>
            <a:r>
              <a:rPr lang="en-US" dirty="0"/>
              <a:t>M2P) </a:t>
            </a:r>
            <a:r>
              <a:rPr lang="ru-RU" dirty="0" err="1"/>
              <a:t>өзара</a:t>
            </a:r>
            <a:r>
              <a:rPr lang="ru-RU" dirty="0"/>
              <a:t> </a:t>
            </a:r>
            <a:r>
              <a:rPr lang="ru-RU" dirty="0" err="1"/>
              <a:t>әрекеттесуін</a:t>
            </a:r>
            <a:r>
              <a:rPr lang="ru-RU" dirty="0"/>
              <a:t> </a:t>
            </a:r>
            <a:r>
              <a:rPr lang="ru-RU" dirty="0" err="1"/>
              <a:t>қамтуы</a:t>
            </a:r>
            <a:r>
              <a:rPr lang="ru-RU" dirty="0"/>
              <a:t> </a:t>
            </a:r>
            <a:r>
              <a:rPr lang="ru-RU" dirty="0" err="1"/>
              <a:t>мүмкін</a:t>
            </a:r>
            <a:r>
              <a:rPr lang="ru-RU" dirty="0"/>
              <a:t>. </a:t>
            </a:r>
          </a:p>
          <a:p>
            <a:r>
              <a:rPr lang="ru-RU" dirty="0" err="1"/>
              <a:t>Есептеу</a:t>
            </a:r>
            <a:r>
              <a:rPr lang="ru-RU" dirty="0"/>
              <a:t> </a:t>
            </a:r>
            <a:r>
              <a:rPr lang="ru-RU" dirty="0" err="1"/>
              <a:t>штендер</a:t>
            </a:r>
            <a:r>
              <a:rPr lang="ru-RU" dirty="0"/>
              <a:t> </a:t>
            </a:r>
            <a:r>
              <a:rPr lang="ru-RU" dirty="0" err="1"/>
              <a:t>тұман-аппараттық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бағдарламалық</a:t>
            </a:r>
            <a:r>
              <a:rPr lang="ru-RU" dirty="0"/>
              <a:t> </a:t>
            </a:r>
            <a:r>
              <a:rPr lang="ru-RU" dirty="0" err="1"/>
              <a:t>шешімдердің</a:t>
            </a:r>
            <a:r>
              <a:rPr lang="ru-RU" dirty="0"/>
              <a:t> </a:t>
            </a:r>
            <a:r>
              <a:rPr lang="ru-RU" dirty="0" err="1"/>
              <a:t>үйлесімі</a:t>
            </a:r>
            <a:r>
              <a:rPr lang="ru-RU" dirty="0"/>
              <a:t>. </a:t>
            </a:r>
          </a:p>
          <a:p>
            <a:r>
              <a:rPr lang="ru-RU" dirty="0" err="1"/>
              <a:t>Тұманның</a:t>
            </a:r>
            <a:r>
              <a:rPr lang="ru-RU" dirty="0"/>
              <a:t> </a:t>
            </a:r>
            <a:r>
              <a:rPr lang="ru-RU" dirty="0" err="1"/>
              <a:t>кейбір</a:t>
            </a:r>
            <a:r>
              <a:rPr lang="ru-RU" dirty="0"/>
              <a:t> </a:t>
            </a:r>
            <a:r>
              <a:rPr lang="ru-RU" dirty="0" err="1"/>
              <a:t>есептеу</a:t>
            </a:r>
            <a:r>
              <a:rPr lang="ru-RU" dirty="0"/>
              <a:t> </a:t>
            </a:r>
            <a:r>
              <a:rPr lang="ru-RU" dirty="0" err="1"/>
              <a:t>платформалары</a:t>
            </a:r>
            <a:r>
              <a:rPr lang="ru-RU" dirty="0"/>
              <a:t> </a:t>
            </a:r>
            <a:r>
              <a:rPr lang="en-US" dirty="0"/>
              <a:t>Cisco </a:t>
            </a:r>
            <a:r>
              <a:rPr lang="en-US" dirty="0" err="1"/>
              <a:t>IOx</a:t>
            </a:r>
            <a:r>
              <a:rPr lang="en-US" dirty="0"/>
              <a:t> </a:t>
            </a:r>
            <a:r>
              <a:rPr lang="ru-RU" dirty="0" err="1"/>
              <a:t>деп</a:t>
            </a:r>
            <a:r>
              <a:rPr lang="ru-RU" dirty="0"/>
              <a:t> </a:t>
            </a:r>
            <a:r>
              <a:rPr lang="ru-RU" dirty="0" err="1"/>
              <a:t>аталатын</a:t>
            </a:r>
            <a:r>
              <a:rPr lang="ru-RU" dirty="0"/>
              <a:t> </a:t>
            </a:r>
            <a:r>
              <a:rPr lang="ru-RU" dirty="0" err="1"/>
              <a:t>арнайы</a:t>
            </a:r>
            <a:r>
              <a:rPr lang="ru-RU" dirty="0"/>
              <a:t> </a:t>
            </a:r>
            <a:r>
              <a:rPr lang="ru-RU" dirty="0" err="1"/>
              <a:t>операциялық</a:t>
            </a:r>
            <a:r>
              <a:rPr lang="ru-RU" dirty="0"/>
              <a:t> </a:t>
            </a:r>
            <a:r>
              <a:rPr lang="ru-RU" dirty="0" err="1"/>
              <a:t>жүйені</a:t>
            </a:r>
            <a:r>
              <a:rPr lang="ru-RU" dirty="0"/>
              <a:t> </a:t>
            </a:r>
            <a:r>
              <a:rPr lang="ru-RU" dirty="0" err="1"/>
              <a:t>қолдайды</a:t>
            </a:r>
            <a:r>
              <a:rPr lang="ru-RU" dirty="0"/>
              <a:t>. </a:t>
            </a:r>
            <a:r>
              <a:rPr lang="en-US" dirty="0" err="1"/>
              <a:t>IOx</a:t>
            </a:r>
            <a:r>
              <a:rPr lang="en-US" dirty="0"/>
              <a:t> </a:t>
            </a:r>
            <a:r>
              <a:rPr lang="ru-RU" dirty="0"/>
              <a:t>интернет </a:t>
            </a:r>
            <a:r>
              <a:rPr lang="ru-RU" dirty="0" err="1"/>
              <a:t>маршрутизаторына</a:t>
            </a:r>
            <a:r>
              <a:rPr lang="ru-RU" dirty="0"/>
              <a:t> </a:t>
            </a:r>
            <a:r>
              <a:rPr lang="ru-RU" dirty="0" err="1"/>
              <a:t>бұлтпен</a:t>
            </a:r>
            <a:r>
              <a:rPr lang="ru-RU" dirty="0"/>
              <a:t> </a:t>
            </a:r>
            <a:r>
              <a:rPr lang="ru-RU" dirty="0" err="1"/>
              <a:t>өзара</a:t>
            </a:r>
            <a:r>
              <a:rPr lang="ru-RU" dirty="0"/>
              <a:t> </a:t>
            </a:r>
            <a:r>
              <a:rPr lang="ru-RU" dirty="0" err="1"/>
              <a:t>іс-қимылсыз</a:t>
            </a:r>
            <a:r>
              <a:rPr lang="ru-RU" dirty="0"/>
              <a:t> </a:t>
            </a:r>
            <a:r>
              <a:rPr lang="en-US" dirty="0"/>
              <a:t>Linux </a:t>
            </a:r>
            <a:r>
              <a:rPr lang="ru-RU" dirty="0" err="1"/>
              <a:t>негізінде</a:t>
            </a:r>
            <a:r>
              <a:rPr lang="ru-RU" dirty="0"/>
              <a:t> </a:t>
            </a:r>
            <a:r>
              <a:rPr lang="en-US" dirty="0"/>
              <a:t>iOS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en-US" dirty="0"/>
              <a:t>Fog </a:t>
            </a:r>
            <a:r>
              <a:rPr lang="ru-RU" dirty="0" err="1"/>
              <a:t>қосымшасын</a:t>
            </a:r>
            <a:r>
              <a:rPr lang="ru-RU" dirty="0"/>
              <a:t> </a:t>
            </a:r>
            <a:r>
              <a:rPr lang="ru-RU" dirty="0" err="1"/>
              <a:t>іске</a:t>
            </a:r>
            <a:r>
              <a:rPr lang="ru-RU" dirty="0"/>
              <a:t> </a:t>
            </a:r>
            <a:r>
              <a:rPr lang="ru-RU" dirty="0" err="1"/>
              <a:t>қосуға</a:t>
            </a:r>
            <a:r>
              <a:rPr lang="ru-RU" dirty="0"/>
              <a:t> </a:t>
            </a:r>
            <a:r>
              <a:rPr lang="ru-RU" dirty="0" err="1"/>
              <a:t>мүмкіндік</a:t>
            </a:r>
            <a:r>
              <a:rPr lang="ru-RU" dirty="0"/>
              <a:t> </a:t>
            </a:r>
            <a:r>
              <a:rPr lang="ru-RU" dirty="0" err="1"/>
              <a:t>береді</a:t>
            </a:r>
            <a:r>
              <a:rPr lang="ru-RU" dirty="0"/>
              <a:t>.</a:t>
            </a:r>
            <a:endParaRPr lang="en-US" dirty="0"/>
          </a:p>
        </p:txBody>
      </p:sp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en-US" dirty="0"/>
              <a:t>Cisco IoT </a:t>
            </a:r>
            <a:r>
              <a:rPr lang="ru-RU" dirty="0" err="1"/>
              <a:t>жүйесіне</a:t>
            </a:r>
            <a:r>
              <a:rPr lang="ru-RU" dirty="0"/>
              <a:t> </a:t>
            </a:r>
            <a:r>
              <a:rPr lang="ru-RU" dirty="0" err="1"/>
              <a:t>кіріспе</a:t>
            </a:r>
            <a:r>
              <a:rPr lang="ru-RU" dirty="0"/>
              <a:t> </a:t>
            </a:r>
            <a:r>
              <a:rPr lang="ru-RU" dirty="0" err="1"/>
              <a:t>тұман</a:t>
            </a:r>
            <a:r>
              <a:rPr lang="ru-RU" dirty="0"/>
              <a:t> </a:t>
            </a:r>
            <a:r>
              <a:rPr lang="ru-RU" dirty="0" err="1"/>
              <a:t>есептеу</a:t>
            </a:r>
            <a:r>
              <a:rPr lang="ru-RU" dirty="0"/>
              <a:t> </a:t>
            </a:r>
            <a:r>
              <a:rPr lang="ru-RU" dirty="0" err="1"/>
              <a:t>бағанасы</a:t>
            </a:r>
            <a:r>
              <a:rPr lang="ru-RU" dirty="0"/>
              <a:t> (</a:t>
            </a:r>
            <a:r>
              <a:rPr lang="ru-RU" dirty="0" err="1"/>
              <a:t>жалғасы</a:t>
            </a:r>
            <a:r>
              <a:rPr lang="ru-RU" dirty="0"/>
              <a:t>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534499"/>
      </p:ext>
    </p:extLst>
  </p:cSld>
  <p:clrMapOvr>
    <a:masterClrMapping/>
  </p:clrMapOvr>
  <p:transition spd="med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3110" y="1387366"/>
            <a:ext cx="8311765" cy="5055475"/>
          </a:xfrm>
        </p:spPr>
        <p:txBody>
          <a:bodyPr>
            <a:normAutofit fontScale="62500" lnSpcReduction="20000"/>
          </a:bodyPr>
          <a:lstStyle/>
          <a:p>
            <a:r>
              <a:rPr lang="ru-RU" dirty="0" err="1"/>
              <a:t>Қауіпсіздік</a:t>
            </a:r>
            <a:r>
              <a:rPr lang="ru-RU" dirty="0"/>
              <a:t> </a:t>
            </a:r>
            <a:r>
              <a:rPr lang="ru-RU" dirty="0" err="1"/>
              <a:t>компоненті</a:t>
            </a:r>
            <a:r>
              <a:rPr lang="ru-RU" dirty="0"/>
              <a:t> (</a:t>
            </a:r>
            <a:r>
              <a:rPr lang="ru-RU" dirty="0" err="1"/>
              <a:t>кибер</a:t>
            </a:r>
            <a:r>
              <a:rPr lang="ru-RU" dirty="0"/>
              <a:t> -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физикалық</a:t>
            </a:r>
            <a:r>
              <a:rPr lang="ru-RU" dirty="0"/>
              <a:t>) </a:t>
            </a:r>
          </a:p>
          <a:p>
            <a:r>
              <a:rPr lang="ru-RU" dirty="0" err="1"/>
              <a:t>Киберқауіпсіздік</a:t>
            </a:r>
            <a:r>
              <a:rPr lang="ru-RU" dirty="0"/>
              <a:t> </a:t>
            </a:r>
            <a:r>
              <a:rPr lang="ru-RU" dirty="0" err="1"/>
              <a:t>бойынша</a:t>
            </a:r>
            <a:r>
              <a:rPr lang="ru-RU" dirty="0"/>
              <a:t> </a:t>
            </a:r>
            <a:r>
              <a:rPr lang="ru-RU" dirty="0" err="1"/>
              <a:t>масштабталатын</a:t>
            </a:r>
            <a:r>
              <a:rPr lang="ru-RU" dirty="0"/>
              <a:t> </a:t>
            </a:r>
            <a:r>
              <a:rPr lang="ru-RU" dirty="0" err="1"/>
              <a:t>шешімдерді</a:t>
            </a:r>
            <a:r>
              <a:rPr lang="ru-RU" dirty="0"/>
              <a:t> </a:t>
            </a:r>
            <a:r>
              <a:rPr lang="ru-RU" dirty="0" err="1"/>
              <a:t>ұсынады</a:t>
            </a:r>
            <a:r>
              <a:rPr lang="ru-RU" dirty="0"/>
              <a:t>, </a:t>
            </a:r>
            <a:r>
              <a:rPr lang="ru-RU" dirty="0" err="1"/>
              <a:t>ұйымдар</a:t>
            </a:r>
            <a:r>
              <a:rPr lang="ru-RU" dirty="0"/>
              <a:t> </a:t>
            </a:r>
            <a:r>
              <a:rPr lang="ru-RU" dirty="0" err="1"/>
              <a:t>зиянды</a:t>
            </a:r>
            <a:r>
              <a:rPr lang="ru-RU" dirty="0"/>
              <a:t> </a:t>
            </a:r>
            <a:r>
              <a:rPr lang="ru-RU" dirty="0" err="1"/>
              <a:t>азайту</a:t>
            </a:r>
            <a:r>
              <a:rPr lang="ru-RU" dirty="0"/>
              <a:t> </a:t>
            </a:r>
            <a:r>
              <a:rPr lang="ru-RU" dirty="0" err="1"/>
              <a:t>үшін</a:t>
            </a:r>
            <a:r>
              <a:rPr lang="ru-RU" dirty="0"/>
              <a:t> </a:t>
            </a:r>
            <a:r>
              <a:rPr lang="ru-RU" dirty="0" err="1"/>
              <a:t>шабуылдарды</a:t>
            </a:r>
            <a:r>
              <a:rPr lang="ru-RU" dirty="0"/>
              <a:t> тез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тиімді</a:t>
            </a:r>
            <a:r>
              <a:rPr lang="ru-RU" dirty="0"/>
              <a:t> </a:t>
            </a:r>
            <a:r>
              <a:rPr lang="ru-RU" dirty="0" err="1"/>
              <a:t>анықтауға</a:t>
            </a:r>
            <a:r>
              <a:rPr lang="ru-RU" dirty="0"/>
              <a:t>, </a:t>
            </a:r>
            <a:r>
              <a:rPr lang="ru-RU" dirty="0" err="1"/>
              <a:t>тежеуге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жоюға</a:t>
            </a:r>
            <a:r>
              <a:rPr lang="ru-RU" dirty="0"/>
              <a:t> </a:t>
            </a:r>
            <a:r>
              <a:rPr lang="ru-RU" dirty="0" err="1"/>
              <a:t>мүмкіндік</a:t>
            </a:r>
            <a:r>
              <a:rPr lang="ru-RU" dirty="0"/>
              <a:t> </a:t>
            </a:r>
            <a:r>
              <a:rPr lang="ru-RU" dirty="0" err="1"/>
              <a:t>береді</a:t>
            </a:r>
            <a:r>
              <a:rPr lang="ru-RU" dirty="0"/>
              <a:t>. </a:t>
            </a:r>
          </a:p>
          <a:p>
            <a:r>
              <a:rPr lang="ru-RU" dirty="0" err="1"/>
              <a:t>Киберқауіпсіздік</a:t>
            </a:r>
            <a:r>
              <a:rPr lang="ru-RU" dirty="0"/>
              <a:t> </a:t>
            </a:r>
            <a:r>
              <a:rPr lang="ru-RU" dirty="0" err="1"/>
              <a:t>саласындағы</a:t>
            </a:r>
            <a:r>
              <a:rPr lang="ru-RU" dirty="0"/>
              <a:t> </a:t>
            </a:r>
            <a:r>
              <a:rPr lang="ru-RU" dirty="0" err="1"/>
              <a:t>шешімдер</a:t>
            </a:r>
            <a:r>
              <a:rPr lang="ru-RU" dirty="0"/>
              <a:t>:</a:t>
            </a:r>
          </a:p>
          <a:p>
            <a:r>
              <a:rPr lang="ru-RU" dirty="0" err="1"/>
              <a:t>Қауіпсіздік</a:t>
            </a:r>
            <a:r>
              <a:rPr lang="ru-RU" dirty="0"/>
              <a:t> </a:t>
            </a:r>
            <a:r>
              <a:rPr lang="ru-RU" dirty="0" err="1"/>
              <a:t>операциялық</a:t>
            </a:r>
            <a:r>
              <a:rPr lang="ru-RU" dirty="0"/>
              <a:t> </a:t>
            </a:r>
            <a:r>
              <a:rPr lang="ru-RU" dirty="0" err="1"/>
              <a:t>технологиясы</a:t>
            </a:r>
            <a:r>
              <a:rPr lang="ru-RU" dirty="0"/>
              <a:t> (Е)  </a:t>
            </a:r>
          </a:p>
          <a:p>
            <a:r>
              <a:rPr lang="ru-RU" dirty="0"/>
              <a:t>Интернет </a:t>
            </a:r>
            <a:r>
              <a:rPr lang="ru-RU" dirty="0" err="1"/>
              <a:t>заттардың</a:t>
            </a:r>
            <a:r>
              <a:rPr lang="ru-RU" dirty="0"/>
              <a:t> </a:t>
            </a:r>
            <a:r>
              <a:rPr lang="ru-RU" dirty="0" err="1"/>
              <a:t>желілік</a:t>
            </a:r>
            <a:r>
              <a:rPr lang="ru-RU" dirty="0"/>
              <a:t> </a:t>
            </a:r>
            <a:r>
              <a:rPr lang="ru-RU" dirty="0" err="1"/>
              <a:t>қауіпсіздігі</a:t>
            </a:r>
            <a:r>
              <a:rPr lang="ru-RU" dirty="0"/>
              <a:t> </a:t>
            </a:r>
          </a:p>
          <a:p>
            <a:r>
              <a:rPr lang="ru-RU" dirty="0"/>
              <a:t>Интернет </a:t>
            </a:r>
            <a:r>
              <a:rPr lang="ru-RU" dirty="0" err="1"/>
              <a:t>Заттардың</a:t>
            </a:r>
            <a:r>
              <a:rPr lang="ru-RU" dirty="0"/>
              <a:t> </a:t>
            </a:r>
            <a:r>
              <a:rPr lang="ru-RU" dirty="0" err="1"/>
              <a:t>Физикалық</a:t>
            </a:r>
            <a:r>
              <a:rPr lang="ru-RU" dirty="0"/>
              <a:t> </a:t>
            </a:r>
            <a:r>
              <a:rPr lang="ru-RU" dirty="0" err="1"/>
              <a:t>Қауіпсіздігі</a:t>
            </a:r>
            <a:endParaRPr lang="ru-RU" dirty="0"/>
          </a:p>
          <a:p>
            <a:r>
              <a:rPr lang="ru-RU" dirty="0" err="1"/>
              <a:t>Деректерді</a:t>
            </a:r>
            <a:r>
              <a:rPr lang="ru-RU" dirty="0"/>
              <a:t> </a:t>
            </a:r>
            <a:r>
              <a:rPr lang="ru-RU" dirty="0" err="1"/>
              <a:t>Талдау</a:t>
            </a:r>
            <a:r>
              <a:rPr lang="ru-RU" dirty="0"/>
              <a:t> </a:t>
            </a:r>
            <a:r>
              <a:rPr lang="ru-RU" dirty="0" err="1"/>
              <a:t>Компоненті</a:t>
            </a:r>
            <a:endParaRPr lang="ru-RU" dirty="0"/>
          </a:p>
          <a:p>
            <a:r>
              <a:rPr lang="ru-RU" dirty="0" err="1"/>
              <a:t>Деректерді</a:t>
            </a:r>
            <a:r>
              <a:rPr lang="ru-RU" dirty="0"/>
              <a:t> </a:t>
            </a:r>
            <a:r>
              <a:rPr lang="ru-RU" dirty="0" err="1"/>
              <a:t>жылдам</a:t>
            </a:r>
            <a:r>
              <a:rPr lang="ru-RU" dirty="0"/>
              <a:t> </a:t>
            </a:r>
            <a:r>
              <a:rPr lang="ru-RU" dirty="0" err="1"/>
              <a:t>өңдеңіз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оларды</a:t>
            </a:r>
            <a:r>
              <a:rPr lang="ru-RU" dirty="0"/>
              <a:t> </a:t>
            </a:r>
            <a:r>
              <a:rPr lang="ru-RU" dirty="0" err="1"/>
              <a:t>пайдалы</a:t>
            </a:r>
            <a:r>
              <a:rPr lang="ru-RU" dirty="0"/>
              <a:t> </a:t>
            </a:r>
            <a:r>
              <a:rPr lang="ru-RU" dirty="0" err="1"/>
              <a:t>ақпаратқа</a:t>
            </a:r>
            <a:r>
              <a:rPr lang="ru-RU" dirty="0"/>
              <a:t> </a:t>
            </a:r>
            <a:r>
              <a:rPr lang="ru-RU" dirty="0" err="1"/>
              <a:t>түрлендіріңіз</a:t>
            </a:r>
            <a:endParaRPr lang="ru-RU" dirty="0"/>
          </a:p>
          <a:p>
            <a:r>
              <a:rPr lang="ru-RU" dirty="0" err="1"/>
              <a:t>Басқару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автоматтандыру</a:t>
            </a:r>
            <a:r>
              <a:rPr lang="ru-RU" dirty="0"/>
              <a:t> </a:t>
            </a:r>
            <a:r>
              <a:rPr lang="ru-RU" dirty="0" err="1"/>
              <a:t>компоненті</a:t>
            </a:r>
            <a:endParaRPr lang="ru-RU" dirty="0"/>
          </a:p>
          <a:p>
            <a:r>
              <a:rPr lang="ru-RU" dirty="0" err="1"/>
              <a:t>Барлық</a:t>
            </a:r>
            <a:r>
              <a:rPr lang="ru-RU" dirty="0"/>
              <a:t> </a:t>
            </a:r>
            <a:r>
              <a:rPr lang="ru-RU" dirty="0" err="1"/>
              <a:t>кеңейтілген</a:t>
            </a:r>
            <a:r>
              <a:rPr lang="ru-RU" dirty="0"/>
              <a:t> </a:t>
            </a:r>
            <a:r>
              <a:rPr lang="ru-RU" dirty="0" err="1"/>
              <a:t>желі</a:t>
            </a:r>
            <a:r>
              <a:rPr lang="ru-RU" dirty="0"/>
              <a:t> </a:t>
            </a:r>
            <a:r>
              <a:rPr lang="ru-RU" dirty="0" err="1"/>
              <a:t>бойынша</a:t>
            </a:r>
            <a:r>
              <a:rPr lang="ru-RU" dirty="0"/>
              <a:t> </a:t>
            </a:r>
            <a:r>
              <a:rPr lang="en-US" dirty="0"/>
              <a:t>IoT </a:t>
            </a:r>
            <a:r>
              <a:rPr lang="ru-RU" dirty="0" err="1"/>
              <a:t>басқару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автоматтандыру</a:t>
            </a:r>
            <a:r>
              <a:rPr lang="ru-RU" dirty="0"/>
              <a:t> </a:t>
            </a:r>
            <a:r>
              <a:rPr lang="ru-RU" dirty="0" err="1"/>
              <a:t>мүмкіндіктерінің</a:t>
            </a:r>
            <a:r>
              <a:rPr lang="ru-RU" dirty="0"/>
              <a:t> </a:t>
            </a:r>
            <a:r>
              <a:rPr lang="ru-RU" dirty="0" err="1"/>
              <a:t>кең</a:t>
            </a:r>
            <a:r>
              <a:rPr lang="ru-RU" dirty="0"/>
              <a:t> </a:t>
            </a:r>
            <a:r>
              <a:rPr lang="ru-RU" dirty="0" err="1"/>
              <a:t>спектрін</a:t>
            </a:r>
            <a:r>
              <a:rPr lang="ru-RU" dirty="0"/>
              <a:t> </a:t>
            </a:r>
            <a:r>
              <a:rPr lang="ru-RU" dirty="0" err="1"/>
              <a:t>ұсыну</a:t>
            </a:r>
            <a:r>
              <a:rPr lang="ru-RU" dirty="0"/>
              <a:t>. </a:t>
            </a:r>
          </a:p>
          <a:p>
            <a:r>
              <a:rPr lang="ru-RU" dirty="0" err="1"/>
              <a:t>Ұлғайған</a:t>
            </a:r>
            <a:r>
              <a:rPr lang="ru-RU" dirty="0"/>
              <a:t> </a:t>
            </a:r>
            <a:r>
              <a:rPr lang="ru-RU" dirty="0" err="1"/>
              <a:t>қамтамасыз</a:t>
            </a:r>
            <a:r>
              <a:rPr lang="ru-RU" dirty="0"/>
              <a:t> </a:t>
            </a:r>
            <a:r>
              <a:rPr lang="ru-RU" dirty="0" err="1"/>
              <a:t>ету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басқару</a:t>
            </a:r>
            <a:r>
              <a:rPr lang="ru-RU" dirty="0"/>
              <a:t> мен </a:t>
            </a:r>
            <a:r>
              <a:rPr lang="ru-RU" dirty="0" err="1"/>
              <a:t>қолдауды</a:t>
            </a:r>
            <a:r>
              <a:rPr lang="ru-RU" dirty="0"/>
              <a:t> </a:t>
            </a:r>
            <a:r>
              <a:rPr lang="ru-RU" dirty="0" err="1"/>
              <a:t>қамтамасыз</a:t>
            </a:r>
            <a:r>
              <a:rPr lang="ru-RU" dirty="0"/>
              <a:t> </a:t>
            </a:r>
            <a:r>
              <a:rPr lang="ru-RU" dirty="0" err="1"/>
              <a:t>ету</a:t>
            </a:r>
            <a:r>
              <a:rPr lang="ru-RU" dirty="0"/>
              <a:t> </a:t>
            </a:r>
            <a:r>
              <a:rPr lang="ru-RU" dirty="0" err="1"/>
              <a:t>үшін</a:t>
            </a:r>
            <a:r>
              <a:rPr lang="ru-RU" dirty="0"/>
              <a:t> </a:t>
            </a:r>
            <a:r>
              <a:rPr lang="ru-RU" dirty="0" err="1"/>
              <a:t>арнайы</a:t>
            </a:r>
            <a:r>
              <a:rPr lang="ru-RU" dirty="0"/>
              <a:t> </a:t>
            </a:r>
            <a:r>
              <a:rPr lang="ru-RU" dirty="0" err="1"/>
              <a:t>индустриялар</a:t>
            </a:r>
            <a:r>
              <a:rPr lang="ru-RU" dirty="0"/>
              <a:t> </a:t>
            </a:r>
            <a:r>
              <a:rPr lang="ru-RU" dirty="0" err="1"/>
              <a:t>үшін</a:t>
            </a:r>
            <a:r>
              <a:rPr lang="ru-RU" dirty="0"/>
              <a:t> </a:t>
            </a:r>
            <a:r>
              <a:rPr lang="ru-RU" dirty="0" err="1"/>
              <a:t>бірдей</a:t>
            </a:r>
            <a:r>
              <a:rPr lang="ru-RU" dirty="0"/>
              <a:t> </a:t>
            </a:r>
            <a:r>
              <a:rPr lang="ru-RU" dirty="0" err="1"/>
              <a:t>болуы</a:t>
            </a:r>
            <a:r>
              <a:rPr lang="ru-RU" dirty="0"/>
              <a:t> </a:t>
            </a:r>
            <a:r>
              <a:rPr lang="ru-RU" dirty="0" err="1"/>
              <a:t>мүмкін</a:t>
            </a:r>
            <a:r>
              <a:rPr lang="ru-RU" dirty="0"/>
              <a:t>. </a:t>
            </a:r>
          </a:p>
          <a:p>
            <a:r>
              <a:rPr lang="ru-RU" dirty="0" err="1"/>
              <a:t>Қосымшаларды</a:t>
            </a:r>
            <a:r>
              <a:rPr lang="ru-RU" dirty="0"/>
              <a:t> </a:t>
            </a:r>
            <a:r>
              <a:rPr lang="ru-RU" dirty="0" err="1"/>
              <a:t>Қосу</a:t>
            </a:r>
            <a:r>
              <a:rPr lang="ru-RU" dirty="0"/>
              <a:t> </a:t>
            </a:r>
            <a:r>
              <a:rPr lang="ru-RU" dirty="0" err="1"/>
              <a:t>Платформасының</a:t>
            </a:r>
            <a:r>
              <a:rPr lang="ru-RU" dirty="0"/>
              <a:t> </a:t>
            </a:r>
            <a:r>
              <a:rPr lang="ru-RU" dirty="0" err="1"/>
              <a:t>Компоненті</a:t>
            </a:r>
            <a:endParaRPr lang="ru-RU" dirty="0"/>
          </a:p>
          <a:p>
            <a:r>
              <a:rPr lang="ru-RU" dirty="0" err="1"/>
              <a:t>Бұлт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тұман</a:t>
            </a:r>
            <a:r>
              <a:rPr lang="ru-RU" dirty="0"/>
              <a:t> </a:t>
            </a:r>
            <a:r>
              <a:rPr lang="ru-RU" dirty="0" err="1"/>
              <a:t>есептеулерінің</a:t>
            </a:r>
            <a:r>
              <a:rPr lang="ru-RU" dirty="0"/>
              <a:t> </a:t>
            </a:r>
            <a:r>
              <a:rPr lang="ru-RU" dirty="0" err="1"/>
              <a:t>арасында</a:t>
            </a:r>
            <a:r>
              <a:rPr lang="ru-RU" dirty="0"/>
              <a:t> </a:t>
            </a:r>
            <a:r>
              <a:rPr lang="ru-RU" dirty="0" err="1"/>
              <a:t>қолданбалар</a:t>
            </a:r>
            <a:r>
              <a:rPr lang="ru-RU" dirty="0"/>
              <a:t> мен </a:t>
            </a:r>
            <a:r>
              <a:rPr lang="ru-RU" dirty="0" err="1"/>
              <a:t>қосымшалардың</a:t>
            </a:r>
            <a:r>
              <a:rPr lang="ru-RU" dirty="0"/>
              <a:t> </a:t>
            </a:r>
            <a:r>
              <a:rPr lang="ru-RU" dirty="0" err="1"/>
              <a:t>ұтқырлығын</a:t>
            </a:r>
            <a:r>
              <a:rPr lang="ru-RU" dirty="0"/>
              <a:t> </a:t>
            </a:r>
            <a:r>
              <a:rPr lang="ru-RU" dirty="0" err="1"/>
              <a:t>орналастыру</a:t>
            </a:r>
            <a:r>
              <a:rPr lang="ru-RU" dirty="0"/>
              <a:t> </a:t>
            </a:r>
            <a:r>
              <a:rPr lang="ru-RU" dirty="0" err="1"/>
              <a:t>үшін</a:t>
            </a:r>
            <a:r>
              <a:rPr lang="ru-RU" dirty="0"/>
              <a:t> </a:t>
            </a:r>
            <a:r>
              <a:rPr lang="ru-RU" dirty="0" err="1"/>
              <a:t>инфрақұрылым</a:t>
            </a:r>
            <a:r>
              <a:rPr lang="ru-RU" dirty="0"/>
              <a:t> </a:t>
            </a:r>
            <a:r>
              <a:rPr lang="ru-RU" dirty="0" err="1"/>
              <a:t>ұсынады</a:t>
            </a:r>
            <a:endParaRPr lang="en-US" dirty="0"/>
          </a:p>
        </p:txBody>
      </p:sp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en-US" dirty="0"/>
              <a:t>Cisco IoT </a:t>
            </a:r>
            <a:r>
              <a:rPr lang="ru-RU" dirty="0" err="1"/>
              <a:t>жүйесіне</a:t>
            </a:r>
            <a:r>
              <a:rPr lang="ru-RU" dirty="0"/>
              <a:t> </a:t>
            </a:r>
            <a:r>
              <a:rPr lang="ru-RU" dirty="0" err="1"/>
              <a:t>енгізу</a:t>
            </a:r>
            <a:r>
              <a:rPr lang="ru-RU" dirty="0"/>
              <a:t> </a:t>
            </a:r>
            <a:r>
              <a:rPr lang="en-US" dirty="0"/>
              <a:t>Cisco IoT </a:t>
            </a:r>
            <a:r>
              <a:rPr lang="ru-RU" dirty="0" err="1"/>
              <a:t>жүйесінің</a:t>
            </a:r>
            <a:r>
              <a:rPr lang="ru-RU" dirty="0"/>
              <a:t> </a:t>
            </a:r>
            <a:r>
              <a:rPr lang="ru-RU" dirty="0" err="1"/>
              <a:t>басқа</a:t>
            </a:r>
            <a:r>
              <a:rPr lang="ru-RU" dirty="0"/>
              <a:t> </a:t>
            </a:r>
            <a:r>
              <a:rPr lang="ru-RU" dirty="0" err="1"/>
              <a:t>компоненттері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6113077"/>
      </p:ext>
    </p:extLst>
  </p:cSld>
  <p:clrMapOvr>
    <a:masterClrMapping/>
  </p:clrMapOvr>
  <p:transition spd="med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3110" y="1387366"/>
            <a:ext cx="8616565" cy="5055475"/>
          </a:xfrm>
        </p:spPr>
        <p:txBody>
          <a:bodyPr>
            <a:normAutofit fontScale="70000" lnSpcReduction="20000"/>
          </a:bodyPr>
          <a:lstStyle/>
          <a:p>
            <a:r>
              <a:rPr lang="ru-RU" dirty="0" err="1"/>
              <a:t>Бақылау</a:t>
            </a:r>
            <a:r>
              <a:rPr lang="ru-RU" dirty="0"/>
              <a:t> </a:t>
            </a:r>
            <a:r>
              <a:rPr lang="ru-RU" dirty="0" err="1"/>
              <a:t>аппаратурасы</a:t>
            </a:r>
            <a:endParaRPr lang="ru-RU" dirty="0"/>
          </a:p>
          <a:p>
            <a:r>
              <a:rPr lang="ru-RU" dirty="0" err="1"/>
              <a:t>Бағдарлама</a:t>
            </a:r>
            <a:r>
              <a:rPr lang="ru-RU" dirty="0"/>
              <a:t> </a:t>
            </a:r>
            <a:r>
              <a:rPr lang="ru-RU" dirty="0" err="1"/>
              <a:t>алдындағы</a:t>
            </a:r>
            <a:r>
              <a:rPr lang="ru-RU" dirty="0"/>
              <a:t> </a:t>
            </a:r>
            <a:r>
              <a:rPr lang="ru-RU" dirty="0" err="1"/>
              <a:t>арнайы</a:t>
            </a:r>
            <a:r>
              <a:rPr lang="ru-RU" dirty="0"/>
              <a:t> </a:t>
            </a:r>
            <a:r>
              <a:rPr lang="ru-RU" dirty="0" err="1"/>
              <a:t>нұсқаулықтармен</a:t>
            </a:r>
            <a:r>
              <a:rPr lang="ru-RU" dirty="0"/>
              <a:t> </a:t>
            </a:r>
            <a:r>
              <a:rPr lang="ru-RU" dirty="0" err="1"/>
              <a:t>сатып</a:t>
            </a:r>
            <a:r>
              <a:rPr lang="ru-RU" dirty="0"/>
              <a:t> </a:t>
            </a:r>
            <a:r>
              <a:rPr lang="ru-RU" dirty="0" err="1"/>
              <a:t>алынған</a:t>
            </a:r>
            <a:endParaRPr lang="ru-RU" dirty="0"/>
          </a:p>
          <a:p>
            <a:r>
              <a:rPr lang="ru-RU" dirty="0" err="1"/>
              <a:t>Олардың</a:t>
            </a:r>
            <a:r>
              <a:rPr lang="ru-RU" dirty="0"/>
              <a:t> </a:t>
            </a:r>
            <a:r>
              <a:rPr lang="ru-RU" dirty="0" err="1"/>
              <a:t>сезімталдық</a:t>
            </a:r>
            <a:r>
              <a:rPr lang="ru-RU" dirty="0"/>
              <a:t> </a:t>
            </a:r>
            <a:r>
              <a:rPr lang="ru-RU" dirty="0" err="1"/>
              <a:t>деңгейін</a:t>
            </a:r>
            <a:r>
              <a:rPr lang="ru-RU" dirty="0"/>
              <a:t> </a:t>
            </a:r>
            <a:r>
              <a:rPr lang="ru-RU" dirty="0" err="1"/>
              <a:t>немесе</a:t>
            </a:r>
            <a:r>
              <a:rPr lang="ru-RU" dirty="0"/>
              <a:t> </a:t>
            </a:r>
            <a:r>
              <a:rPr lang="ru-RU" dirty="0" err="1"/>
              <a:t>кері</a:t>
            </a:r>
            <a:r>
              <a:rPr lang="ru-RU" dirty="0"/>
              <a:t> </a:t>
            </a:r>
            <a:r>
              <a:rPr lang="ru-RU" dirty="0" err="1"/>
              <a:t>байланыс</a:t>
            </a:r>
            <a:r>
              <a:rPr lang="ru-RU" dirty="0"/>
              <a:t> </a:t>
            </a:r>
            <a:r>
              <a:rPr lang="ru-RU" dirty="0" err="1"/>
              <a:t>жиілігін</a:t>
            </a:r>
            <a:r>
              <a:rPr lang="ru-RU" dirty="0"/>
              <a:t> </a:t>
            </a:r>
            <a:r>
              <a:rPr lang="ru-RU" dirty="0" err="1"/>
              <a:t>өзгерту</a:t>
            </a:r>
            <a:r>
              <a:rPr lang="ru-RU" dirty="0"/>
              <a:t> </a:t>
            </a:r>
            <a:r>
              <a:rPr lang="ru-RU" dirty="0" err="1"/>
              <a:t>үшін</a:t>
            </a:r>
            <a:r>
              <a:rPr lang="ru-RU" dirty="0"/>
              <a:t> </a:t>
            </a:r>
            <a:r>
              <a:rPr lang="ru-RU" dirty="0" err="1"/>
              <a:t>бапталуы</a:t>
            </a:r>
            <a:r>
              <a:rPr lang="ru-RU" dirty="0"/>
              <a:t> </a:t>
            </a:r>
            <a:r>
              <a:rPr lang="ru-RU" dirty="0" err="1"/>
              <a:t>мүмкін</a:t>
            </a:r>
            <a:r>
              <a:rPr lang="ru-RU" dirty="0"/>
              <a:t>. </a:t>
            </a:r>
          </a:p>
          <a:p>
            <a:r>
              <a:rPr lang="ru-RU" dirty="0" err="1"/>
              <a:t>Жетектер</a:t>
            </a:r>
            <a:endParaRPr lang="ru-RU" dirty="0"/>
          </a:p>
          <a:p>
            <a:r>
              <a:rPr lang="ru-RU" dirty="0" err="1"/>
              <a:t>Нұсқаудың</a:t>
            </a:r>
            <a:r>
              <a:rPr lang="ru-RU" dirty="0"/>
              <a:t> </a:t>
            </a:r>
            <a:r>
              <a:rPr lang="ru-RU" dirty="0" err="1"/>
              <a:t>ерекше</a:t>
            </a:r>
            <a:r>
              <a:rPr lang="ru-RU" dirty="0"/>
              <a:t> </a:t>
            </a:r>
            <a:r>
              <a:rPr lang="ru-RU" dirty="0" err="1"/>
              <a:t>жиынтығына</a:t>
            </a:r>
            <a:r>
              <a:rPr lang="ru-RU" dirty="0"/>
              <a:t> </a:t>
            </a:r>
            <a:r>
              <a:rPr lang="ru-RU" dirty="0" err="1"/>
              <a:t>негізделген</a:t>
            </a:r>
            <a:r>
              <a:rPr lang="ru-RU" dirty="0"/>
              <a:t> </a:t>
            </a:r>
            <a:r>
              <a:rPr lang="ru-RU" dirty="0" err="1"/>
              <a:t>механизмді</a:t>
            </a:r>
            <a:r>
              <a:rPr lang="ru-RU" dirty="0"/>
              <a:t> </a:t>
            </a:r>
            <a:r>
              <a:rPr lang="ru-RU" dirty="0" err="1"/>
              <a:t>немесе</a:t>
            </a:r>
            <a:r>
              <a:rPr lang="ru-RU" dirty="0"/>
              <a:t> </a:t>
            </a:r>
            <a:r>
              <a:rPr lang="ru-RU" dirty="0" err="1"/>
              <a:t>жүйені</a:t>
            </a:r>
            <a:r>
              <a:rPr lang="ru-RU" dirty="0"/>
              <a:t> </a:t>
            </a:r>
            <a:r>
              <a:rPr lang="ru-RU" dirty="0" err="1"/>
              <a:t>екі</a:t>
            </a:r>
            <a:r>
              <a:rPr lang="ru-RU" dirty="0"/>
              <a:t> </a:t>
            </a:r>
            <a:r>
              <a:rPr lang="ru-RU" dirty="0" err="1"/>
              <a:t>рет</a:t>
            </a:r>
            <a:r>
              <a:rPr lang="ru-RU" dirty="0"/>
              <a:t> </a:t>
            </a:r>
            <a:r>
              <a:rPr lang="ru-RU" dirty="0" err="1"/>
              <a:t>немесе</a:t>
            </a:r>
            <a:r>
              <a:rPr lang="ru-RU" dirty="0"/>
              <a:t> </a:t>
            </a:r>
            <a:r>
              <a:rPr lang="ru-RU" dirty="0" err="1"/>
              <a:t>бақылау</a:t>
            </a:r>
            <a:r>
              <a:rPr lang="ru-RU" dirty="0"/>
              <a:t> </a:t>
            </a:r>
            <a:r>
              <a:rPr lang="ru-RU" dirty="0" err="1"/>
              <a:t>үшін</a:t>
            </a:r>
            <a:r>
              <a:rPr lang="ru-RU" dirty="0"/>
              <a:t> </a:t>
            </a:r>
            <a:r>
              <a:rPr lang="ru-RU" dirty="0" err="1"/>
              <a:t>пайдалануға</a:t>
            </a:r>
            <a:r>
              <a:rPr lang="ru-RU" dirty="0"/>
              <a:t> </a:t>
            </a:r>
            <a:r>
              <a:rPr lang="ru-RU" dirty="0" err="1"/>
              <a:t>болатын</a:t>
            </a:r>
            <a:r>
              <a:rPr lang="ru-RU" dirty="0"/>
              <a:t> </a:t>
            </a:r>
            <a:r>
              <a:rPr lang="ru-RU" dirty="0" err="1"/>
              <a:t>негізгі</a:t>
            </a:r>
            <a:r>
              <a:rPr lang="ru-RU" dirty="0"/>
              <a:t> </a:t>
            </a:r>
            <a:r>
              <a:rPr lang="ru-RU" dirty="0" err="1"/>
              <a:t>моторлар</a:t>
            </a:r>
            <a:r>
              <a:rPr lang="ru-RU" dirty="0"/>
              <a:t>. </a:t>
            </a:r>
            <a:r>
              <a:rPr lang="en-US" dirty="0"/>
              <a:t>IoT-</a:t>
            </a:r>
            <a:r>
              <a:rPr lang="ru-RU" dirty="0"/>
              <a:t>та </a:t>
            </a:r>
            <a:r>
              <a:rPr lang="ru-RU" dirty="0" err="1"/>
              <a:t>пайдаланылатын</a:t>
            </a:r>
            <a:r>
              <a:rPr lang="ru-RU" dirty="0"/>
              <a:t> </a:t>
            </a:r>
            <a:r>
              <a:rPr lang="ru-RU" dirty="0" err="1"/>
              <a:t>жетектердің</a:t>
            </a:r>
            <a:r>
              <a:rPr lang="ru-RU" dirty="0"/>
              <a:t> </a:t>
            </a:r>
            <a:r>
              <a:rPr lang="ru-RU" dirty="0" err="1"/>
              <a:t>үш</a:t>
            </a:r>
            <a:r>
              <a:rPr lang="ru-RU" dirty="0"/>
              <a:t> </a:t>
            </a:r>
            <a:r>
              <a:rPr lang="ru-RU" dirty="0" err="1"/>
              <a:t>түрі</a:t>
            </a:r>
            <a:r>
              <a:rPr lang="ru-RU" dirty="0"/>
              <a:t>: </a:t>
            </a:r>
          </a:p>
          <a:p>
            <a:r>
              <a:rPr lang="ru-RU" dirty="0" err="1"/>
              <a:t>Гидравликалық-механикалық</a:t>
            </a:r>
            <a:r>
              <a:rPr lang="ru-RU" dirty="0"/>
              <a:t> </a:t>
            </a:r>
            <a:r>
              <a:rPr lang="ru-RU" dirty="0" err="1"/>
              <a:t>қозғалысты</a:t>
            </a:r>
            <a:r>
              <a:rPr lang="ru-RU" dirty="0"/>
              <a:t> </a:t>
            </a:r>
            <a:r>
              <a:rPr lang="ru-RU" dirty="0" err="1"/>
              <a:t>орындау</a:t>
            </a:r>
            <a:r>
              <a:rPr lang="ru-RU" dirty="0"/>
              <a:t> </a:t>
            </a:r>
            <a:r>
              <a:rPr lang="ru-RU" dirty="0" err="1"/>
              <a:t>үшін</a:t>
            </a:r>
            <a:r>
              <a:rPr lang="ru-RU" dirty="0"/>
              <a:t> </a:t>
            </a:r>
            <a:r>
              <a:rPr lang="ru-RU" dirty="0" err="1"/>
              <a:t>сұйықтық</a:t>
            </a:r>
            <a:r>
              <a:rPr lang="ru-RU" dirty="0"/>
              <a:t> </a:t>
            </a:r>
            <a:r>
              <a:rPr lang="ru-RU" dirty="0" err="1"/>
              <a:t>қысымын</a:t>
            </a:r>
            <a:r>
              <a:rPr lang="ru-RU" dirty="0"/>
              <a:t> </a:t>
            </a:r>
            <a:r>
              <a:rPr lang="ru-RU" dirty="0" err="1"/>
              <a:t>пайдаланады</a:t>
            </a:r>
            <a:r>
              <a:rPr lang="ru-RU" dirty="0"/>
              <a:t>. </a:t>
            </a:r>
          </a:p>
          <a:p>
            <a:r>
              <a:rPr lang="ru-RU" dirty="0" err="1"/>
              <a:t>Пневматикалық-механикалық</a:t>
            </a:r>
            <a:r>
              <a:rPr lang="ru-RU" dirty="0"/>
              <a:t> </a:t>
            </a:r>
            <a:r>
              <a:rPr lang="ru-RU" dirty="0" err="1"/>
              <a:t>қызметті</a:t>
            </a:r>
            <a:r>
              <a:rPr lang="ru-RU" dirty="0"/>
              <a:t> </a:t>
            </a:r>
            <a:r>
              <a:rPr lang="ru-RU" dirty="0" err="1"/>
              <a:t>қосу</a:t>
            </a:r>
            <a:r>
              <a:rPr lang="ru-RU" dirty="0"/>
              <a:t> </a:t>
            </a:r>
            <a:r>
              <a:rPr lang="ru-RU" dirty="0" err="1"/>
              <a:t>жоғары</a:t>
            </a:r>
            <a:r>
              <a:rPr lang="ru-RU" dirty="0"/>
              <a:t> </a:t>
            </a:r>
            <a:r>
              <a:rPr lang="ru-RU" dirty="0" err="1"/>
              <a:t>қысымда</a:t>
            </a:r>
            <a:r>
              <a:rPr lang="ru-RU" dirty="0"/>
              <a:t> </a:t>
            </a:r>
            <a:r>
              <a:rPr lang="ru-RU" dirty="0" err="1"/>
              <a:t>ауаны</a:t>
            </a:r>
            <a:r>
              <a:rPr lang="ru-RU" dirty="0"/>
              <a:t> </a:t>
            </a:r>
            <a:r>
              <a:rPr lang="ru-RU" dirty="0" err="1"/>
              <a:t>күйдірді</a:t>
            </a:r>
            <a:r>
              <a:rPr lang="ru-RU" dirty="0"/>
              <a:t>. </a:t>
            </a:r>
          </a:p>
          <a:p>
            <a:r>
              <a:rPr lang="ru-RU" dirty="0"/>
              <a:t>Электр-</a:t>
            </a:r>
            <a:r>
              <a:rPr lang="ru-RU" dirty="0" err="1"/>
              <a:t>электр</a:t>
            </a:r>
            <a:r>
              <a:rPr lang="ru-RU" dirty="0"/>
              <a:t> </a:t>
            </a:r>
            <a:r>
              <a:rPr lang="ru-RU" dirty="0" err="1"/>
              <a:t>энергиясын</a:t>
            </a:r>
            <a:r>
              <a:rPr lang="ru-RU" dirty="0"/>
              <a:t> </a:t>
            </a:r>
            <a:r>
              <a:rPr lang="ru-RU" dirty="0" err="1"/>
              <a:t>механикалық</a:t>
            </a:r>
            <a:r>
              <a:rPr lang="ru-RU" dirty="0"/>
              <a:t> </a:t>
            </a:r>
            <a:r>
              <a:rPr lang="ru-RU" dirty="0" err="1"/>
              <a:t>қызметке</a:t>
            </a:r>
            <a:r>
              <a:rPr lang="ru-RU" dirty="0"/>
              <a:t> </a:t>
            </a:r>
            <a:r>
              <a:rPr lang="ru-RU" dirty="0" err="1"/>
              <a:t>түрлендіретін</a:t>
            </a:r>
            <a:r>
              <a:rPr lang="ru-RU" dirty="0"/>
              <a:t> </a:t>
            </a:r>
            <a:r>
              <a:rPr lang="ru-RU" dirty="0" err="1"/>
              <a:t>мотормен</a:t>
            </a:r>
            <a:r>
              <a:rPr lang="ru-RU" dirty="0"/>
              <a:t> </a:t>
            </a:r>
            <a:r>
              <a:rPr lang="ru-RU" dirty="0" err="1"/>
              <a:t>іске</a:t>
            </a:r>
            <a:r>
              <a:rPr lang="ru-RU" dirty="0"/>
              <a:t> </a:t>
            </a:r>
            <a:r>
              <a:rPr lang="ru-RU" dirty="0" err="1"/>
              <a:t>қосылды</a:t>
            </a:r>
            <a:r>
              <a:rPr lang="ru-RU" dirty="0"/>
              <a:t>. </a:t>
            </a:r>
          </a:p>
          <a:p>
            <a:r>
              <a:rPr lang="ru-RU" dirty="0" err="1"/>
              <a:t>Деректерді</a:t>
            </a:r>
            <a:r>
              <a:rPr lang="ru-RU" dirty="0"/>
              <a:t> </a:t>
            </a:r>
            <a:r>
              <a:rPr lang="ru-RU" dirty="0" err="1"/>
              <a:t>өңдемеу</a:t>
            </a:r>
            <a:r>
              <a:rPr lang="ru-RU" dirty="0"/>
              <a:t>, тек </a:t>
            </a:r>
            <a:r>
              <a:rPr lang="ru-RU" dirty="0" err="1"/>
              <a:t>әрекеттерді</a:t>
            </a:r>
            <a:r>
              <a:rPr lang="ru-RU" dirty="0"/>
              <a:t> </a:t>
            </a:r>
            <a:r>
              <a:rPr lang="ru-RU" dirty="0" err="1"/>
              <a:t>орындау</a:t>
            </a:r>
            <a:r>
              <a:rPr lang="ru-RU" dirty="0"/>
              <a:t>, </a:t>
            </a:r>
            <a:r>
              <a:rPr lang="ru-RU" dirty="0" err="1"/>
              <a:t>контроллерді</a:t>
            </a:r>
            <a:r>
              <a:rPr lang="ru-RU" dirty="0"/>
              <a:t> </a:t>
            </a:r>
            <a:r>
              <a:rPr lang="ru-RU" dirty="0" err="1"/>
              <a:t>сигналдайды</a:t>
            </a:r>
            <a:endParaRPr lang="ru-RU" dirty="0"/>
          </a:p>
          <a:p>
            <a:r>
              <a:rPr lang="ru-RU" dirty="0" err="1"/>
              <a:t>Тұмандағы</a:t>
            </a:r>
            <a:r>
              <a:rPr lang="ru-RU" dirty="0"/>
              <a:t> </a:t>
            </a:r>
            <a:r>
              <a:rPr lang="ru-RU" dirty="0" err="1"/>
              <a:t>контроллерлер</a:t>
            </a:r>
            <a:endParaRPr lang="ru-RU" dirty="0"/>
          </a:p>
          <a:p>
            <a:r>
              <a:rPr lang="ru-RU" dirty="0" err="1"/>
              <a:t>Датчиктерден</a:t>
            </a:r>
            <a:r>
              <a:rPr lang="ru-RU" dirty="0"/>
              <a:t> </a:t>
            </a:r>
            <a:r>
              <a:rPr lang="ru-RU" dirty="0" err="1"/>
              <a:t>жиналған</a:t>
            </a:r>
            <a:r>
              <a:rPr lang="ru-RU" dirty="0"/>
              <a:t> </a:t>
            </a:r>
            <a:r>
              <a:rPr lang="ru-RU" dirty="0" err="1"/>
              <a:t>кез</a:t>
            </a:r>
            <a:r>
              <a:rPr lang="ru-RU" dirty="0"/>
              <a:t> </a:t>
            </a:r>
            <a:r>
              <a:rPr lang="ru-RU" dirty="0" err="1"/>
              <a:t>келген</a:t>
            </a:r>
            <a:r>
              <a:rPr lang="ru-RU" dirty="0"/>
              <a:t> </a:t>
            </a:r>
            <a:r>
              <a:rPr lang="ru-RU" dirty="0" err="1"/>
              <a:t>ақпаратты</a:t>
            </a:r>
            <a:r>
              <a:rPr lang="ru-RU" dirty="0"/>
              <a:t> </a:t>
            </a:r>
            <a:r>
              <a:rPr lang="ru-RU" dirty="0" err="1"/>
              <a:t>Тұманда</a:t>
            </a:r>
            <a:r>
              <a:rPr lang="ru-RU" dirty="0"/>
              <a:t> </a:t>
            </a:r>
            <a:r>
              <a:rPr lang="ru-RU" dirty="0" err="1"/>
              <a:t>басқа</a:t>
            </a:r>
            <a:r>
              <a:rPr lang="ru-RU" dirty="0"/>
              <a:t> </a:t>
            </a:r>
            <a:r>
              <a:rPr lang="ru-RU" dirty="0" err="1"/>
              <a:t>аспаптарға</a:t>
            </a:r>
            <a:r>
              <a:rPr lang="ru-RU" dirty="0"/>
              <a:t> </a:t>
            </a:r>
            <a:r>
              <a:rPr lang="ru-RU" dirty="0" err="1"/>
              <a:t>апарыңыз</a:t>
            </a:r>
            <a:endParaRPr lang="en-US" dirty="0"/>
          </a:p>
        </p:txBody>
      </p:sp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193868" y="394392"/>
            <a:ext cx="8772157" cy="992974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3100" dirty="0"/>
              <a:t>IP-</a:t>
            </a:r>
            <a:r>
              <a:rPr lang="ru-RU" sz="3100" dirty="0" err="1"/>
              <a:t>құрылғыларды</a:t>
            </a:r>
            <a:r>
              <a:rPr lang="ru-RU" sz="3100" dirty="0"/>
              <a:t> </a:t>
            </a:r>
            <a:r>
              <a:rPr lang="ru-RU" sz="3100" dirty="0" err="1"/>
              <a:t>конфигурациялауға</a:t>
            </a:r>
            <a:r>
              <a:rPr lang="ru-RU" sz="3100" dirty="0"/>
              <a:t> </a:t>
            </a:r>
            <a:r>
              <a:rPr lang="ru-RU" sz="3100" dirty="0" err="1"/>
              <a:t>кіріспе</a:t>
            </a:r>
            <a:r>
              <a:rPr lang="ru-RU" sz="3100" dirty="0"/>
              <a:t> </a:t>
            </a:r>
            <a:r>
              <a:rPr lang="ru-RU" sz="3100" dirty="0" err="1"/>
              <a:t>желі</a:t>
            </a:r>
            <a:r>
              <a:rPr lang="ru-RU" sz="3100" dirty="0"/>
              <a:t> </a:t>
            </a:r>
            <a:r>
              <a:rPr lang="ru-RU" sz="3100" dirty="0" err="1"/>
              <a:t>бойынша</a:t>
            </a:r>
            <a:r>
              <a:rPr lang="ru-RU" sz="3100" dirty="0"/>
              <a:t> </a:t>
            </a:r>
            <a:r>
              <a:rPr lang="ru-RU" sz="3100" dirty="0" err="1"/>
              <a:t>сөйлесу</a:t>
            </a:r>
            <a:endParaRPr lang="en-US" sz="31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1143" y="4376571"/>
            <a:ext cx="4062857" cy="248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6627"/>
      </p:ext>
    </p:extLst>
  </p:cSld>
  <p:clrMapOvr>
    <a:masterClrMapping/>
  </p:clrMapOvr>
  <p:transition spd="med">
    <p:wipe dir="r"/>
  </p:transition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PPT-TMPLT-WHT_C">
  <a:themeElements>
    <a:clrScheme name="PPT-TMPLT-WHT_C 1">
      <a:dk1>
        <a:srgbClr val="000000"/>
      </a:dk1>
      <a:lt1>
        <a:srgbClr val="FFFFFF"/>
      </a:lt1>
      <a:dk2>
        <a:srgbClr val="0183B7"/>
      </a:dk2>
      <a:lt2>
        <a:srgbClr val="000000"/>
      </a:lt2>
      <a:accent1>
        <a:srgbClr val="0183B7"/>
      </a:accent1>
      <a:accent2>
        <a:srgbClr val="B21A1A"/>
      </a:accent2>
      <a:accent3>
        <a:srgbClr val="FFFFFF"/>
      </a:accent3>
      <a:accent4>
        <a:srgbClr val="000000"/>
      </a:accent4>
      <a:accent5>
        <a:srgbClr val="AAC1D8"/>
      </a:accent5>
      <a:accent6>
        <a:srgbClr val="A11616"/>
      </a:accent6>
      <a:hlink>
        <a:srgbClr val="83A2CF"/>
      </a:hlink>
      <a:folHlink>
        <a:srgbClr val="EFB525"/>
      </a:folHlink>
    </a:clrScheme>
    <a:fontScheme name="PPT-TMPLT-WHT_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82124" tIns="41061" rIns="82124" bIns="41061" numCol="1" anchor="ctr" anchorCtr="0" compatLnSpc="1">
        <a:prstTxWarp prst="textNoShape">
          <a:avLst/>
        </a:prstTxWarp>
        <a:spAutoFit/>
      </a:bodyPr>
      <a:lstStyle>
        <a:defPPr marL="0" marR="0" indent="0" algn="ctr" defTabSz="814388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82124" tIns="41061" rIns="82124" bIns="41061" numCol="1" anchor="ctr" anchorCtr="0" compatLnSpc="1">
        <a:prstTxWarp prst="textNoShape">
          <a:avLst/>
        </a:prstTxWarp>
        <a:spAutoFit/>
      </a:bodyPr>
      <a:lstStyle>
        <a:defPPr marL="0" marR="0" indent="0" algn="ctr" defTabSz="814388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PT-TMPLT-WHT_C 1">
        <a:dk1>
          <a:srgbClr val="000000"/>
        </a:dk1>
        <a:lt1>
          <a:srgbClr val="FFFFFF"/>
        </a:lt1>
        <a:dk2>
          <a:srgbClr val="0183B7"/>
        </a:dk2>
        <a:lt2>
          <a:srgbClr val="000000"/>
        </a:lt2>
        <a:accent1>
          <a:srgbClr val="0183B7"/>
        </a:accent1>
        <a:accent2>
          <a:srgbClr val="B21A1A"/>
        </a:accent2>
        <a:accent3>
          <a:srgbClr val="FFFFFF"/>
        </a:accent3>
        <a:accent4>
          <a:srgbClr val="000000"/>
        </a:accent4>
        <a:accent5>
          <a:srgbClr val="AAC1D8"/>
        </a:accent5>
        <a:accent6>
          <a:srgbClr val="A11616"/>
        </a:accent6>
        <a:hlink>
          <a:srgbClr val="83A2CF"/>
        </a:hlink>
        <a:folHlink>
          <a:srgbClr val="EFB52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Instructor_Supplemental_Material_Template.pptx" id="{3198E07C-115F-418B-A9A8-BF9053302A35}" vid="{198B02FE-59AF-4313-B2FA-B9A3F3C1E378}"/>
    </a:ext>
  </a:extLst>
</a:theme>
</file>

<file path=ppt/theme/theme2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Instructor_Supplemental_Material_Template</Template>
  <TotalTime>2164</TotalTime>
  <Pages>28</Pages>
  <Words>1496</Words>
  <Application>Microsoft Office PowerPoint</Application>
  <PresentationFormat>Экран (4:3)</PresentationFormat>
  <Paragraphs>175</Paragraphs>
  <Slides>17</Slides>
  <Notes>17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17</vt:i4>
      </vt:variant>
    </vt:vector>
  </HeadingPairs>
  <TitlesOfParts>
    <vt:vector size="27" baseType="lpstr">
      <vt:lpstr>ＭＳ Ｐゴシック</vt:lpstr>
      <vt:lpstr>Arial</vt:lpstr>
      <vt:lpstr>Courier New</vt:lpstr>
      <vt:lpstr>Lucida Sans Unicode</vt:lpstr>
      <vt:lpstr>Verdana</vt:lpstr>
      <vt:lpstr>Wingdings</vt:lpstr>
      <vt:lpstr>Wingdings 2</vt:lpstr>
      <vt:lpstr>Wingdings 3</vt:lpstr>
      <vt:lpstr>PPT-TMPLT-WHT_C</vt:lpstr>
      <vt:lpstr>Открытая</vt:lpstr>
      <vt:lpstr> Лекция 10: Біріктірілмеген жүйелер</vt:lpstr>
      <vt:lpstr>Бөлімдер Мен Мақсаттар</vt:lpstr>
      <vt:lpstr>Перевести вGoogleBing1 Cisco IoT жүйесіне кіріспе1 Cisco IoT жүйесіне кіріспе</vt:lpstr>
      <vt:lpstr>Қосу үшін Cisco IoT заттарды енгізу</vt:lpstr>
      <vt:lpstr>Перевести вGoogleBingCisco IoT жүйесін енгізу Cisco IoT жүйесін енгізу</vt:lpstr>
      <vt:lpstr>Штендерді есептеу арқылы Cisco IoT тұман жүйесіне кіріспе</vt:lpstr>
      <vt:lpstr>Cisco IoT жүйесіне кіріспе тұман есептеу бағанасы (жалғасы.)</vt:lpstr>
      <vt:lpstr>Cisco IoT жүйесіне енгізу Cisco IoT жүйесінің басқа компоненттері</vt:lpstr>
      <vt:lpstr>IP-құрылғыларды конфигурациялауға кіріспе желі бойынша сөйлесу</vt:lpstr>
      <vt:lpstr>Теңшеуге енгізу IP қолдайтын құрылғыларды теңшеу</vt:lpstr>
      <vt:lpstr>Конфигурациялау Devices</vt:lpstr>
      <vt:lpstr>Шағын бизнес маршрутизаторларын жасауға кіріспе</vt:lpstr>
      <vt:lpstr>Программалау. Программа дегеніміз не?</vt:lpstr>
      <vt:lpstr>Сіздің идеяларды прототиптеу прототиптеу дегеніміз не?</vt:lpstr>
      <vt:lpstr>Сіздің Идеяларыңызды Прототиптеу, Прототиптеу Ресурстары</vt:lpstr>
      <vt:lpstr>Тарау Түйіндемесі</vt:lpstr>
      <vt:lpstr>Бастықтың Түйіндемесі (Жалғасы))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Instructor Materials Chapter 1 What is the Internet of Things?</dc:title>
  <dc:creator>Suk-yi Pennock</dc:creator>
  <cp:lastModifiedBy>Сейтжанова Жанат</cp:lastModifiedBy>
  <cp:revision>71</cp:revision>
  <cp:lastPrinted>1999-01-27T00:54:54Z</cp:lastPrinted>
  <dcterms:created xsi:type="dcterms:W3CDTF">2016-07-19T22:00:40Z</dcterms:created>
  <dcterms:modified xsi:type="dcterms:W3CDTF">2019-02-26T05:34:59Z</dcterms:modified>
</cp:coreProperties>
</file>